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7" r:id="rId3"/>
    <p:sldId id="259" r:id="rId4"/>
    <p:sldId id="258" r:id="rId5"/>
    <p:sldId id="266" r:id="rId6"/>
    <p:sldId id="265" r:id="rId7"/>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12600-9948-4340-A2F7-43D843A3912E}" v="13" dt="2025-04-01T22:20:47.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40" d="100"/>
          <a:sy n="40" d="100"/>
        </p:scale>
        <p:origin x="2276"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son, Sharon" userId="7f7d75ba-70e8-46d3-b378-5418a4f6b173" providerId="ADAL" clId="{31612600-9948-4340-A2F7-43D843A3912E}"/>
    <pc:docChg chg="undo custSel addSld delSld modSld sldOrd">
      <pc:chgData name="Wilson, Sharon" userId="7f7d75ba-70e8-46d3-b378-5418a4f6b173" providerId="ADAL" clId="{31612600-9948-4340-A2F7-43D843A3912E}" dt="2025-04-01T22:22:02.760" v="893" actId="6549"/>
      <pc:docMkLst>
        <pc:docMk/>
      </pc:docMkLst>
      <pc:sldChg chg="modSp mod">
        <pc:chgData name="Wilson, Sharon" userId="7f7d75ba-70e8-46d3-b378-5418a4f6b173" providerId="ADAL" clId="{31612600-9948-4340-A2F7-43D843A3912E}" dt="2025-04-01T21:35:08.775" v="181" actId="20577"/>
        <pc:sldMkLst>
          <pc:docMk/>
          <pc:sldMk cId="1739459960" sldId="260"/>
        </pc:sldMkLst>
        <pc:spChg chg="mod">
          <ac:chgData name="Wilson, Sharon" userId="7f7d75ba-70e8-46d3-b378-5418a4f6b173" providerId="ADAL" clId="{31612600-9948-4340-A2F7-43D843A3912E}" dt="2025-04-01T21:35:08.775" v="181" actId="20577"/>
          <ac:spMkLst>
            <pc:docMk/>
            <pc:sldMk cId="1739459960" sldId="260"/>
            <ac:spMk id="2" creationId="{AD0416A4-83A3-EB0F-66D6-4FE5AD71C4FB}"/>
          </ac:spMkLst>
        </pc:spChg>
      </pc:sldChg>
      <pc:sldChg chg="modSp mod">
        <pc:chgData name="Wilson, Sharon" userId="7f7d75ba-70e8-46d3-b378-5418a4f6b173" providerId="ADAL" clId="{31612600-9948-4340-A2F7-43D843A3912E}" dt="2025-04-01T22:22:02.760" v="893" actId="6549"/>
        <pc:sldMkLst>
          <pc:docMk/>
          <pc:sldMk cId="3670322623" sldId="265"/>
        </pc:sldMkLst>
        <pc:spChg chg="mod">
          <ac:chgData name="Wilson, Sharon" userId="7f7d75ba-70e8-46d3-b378-5418a4f6b173" providerId="ADAL" clId="{31612600-9948-4340-A2F7-43D843A3912E}" dt="2025-04-01T22:22:02.760" v="893" actId="6549"/>
          <ac:spMkLst>
            <pc:docMk/>
            <pc:sldMk cId="3670322623" sldId="265"/>
            <ac:spMk id="8" creationId="{D57782DA-9704-ABA0-CC01-83734965C60B}"/>
          </ac:spMkLst>
        </pc:spChg>
      </pc:sldChg>
      <pc:sldChg chg="addSp modSp mod">
        <pc:chgData name="Wilson, Sharon" userId="7f7d75ba-70e8-46d3-b378-5418a4f6b173" providerId="ADAL" clId="{31612600-9948-4340-A2F7-43D843A3912E}" dt="2025-04-01T22:16:03.335" v="786" actId="14100"/>
        <pc:sldMkLst>
          <pc:docMk/>
          <pc:sldMk cId="1743276989" sldId="266"/>
        </pc:sldMkLst>
        <pc:spChg chg="mod">
          <ac:chgData name="Wilson, Sharon" userId="7f7d75ba-70e8-46d3-b378-5418a4f6b173" providerId="ADAL" clId="{31612600-9948-4340-A2F7-43D843A3912E}" dt="2025-04-01T22:14:35.752" v="749" actId="1038"/>
          <ac:spMkLst>
            <pc:docMk/>
            <pc:sldMk cId="1743276989" sldId="266"/>
            <ac:spMk id="3" creationId="{75D72B44-0728-490E-B810-ECFD49169B63}"/>
          </ac:spMkLst>
        </pc:spChg>
        <pc:spChg chg="add mod">
          <ac:chgData name="Wilson, Sharon" userId="7f7d75ba-70e8-46d3-b378-5418a4f6b173" providerId="ADAL" clId="{31612600-9948-4340-A2F7-43D843A3912E}" dt="2025-04-01T22:14:56.607" v="754" actId="14100"/>
          <ac:spMkLst>
            <pc:docMk/>
            <pc:sldMk cId="1743276989" sldId="266"/>
            <ac:spMk id="4" creationId="{C16F44B0-9B56-3CFA-51D1-A134B7811B4B}"/>
          </ac:spMkLst>
        </pc:spChg>
        <pc:spChg chg="add mod">
          <ac:chgData name="Wilson, Sharon" userId="7f7d75ba-70e8-46d3-b378-5418a4f6b173" providerId="ADAL" clId="{31612600-9948-4340-A2F7-43D843A3912E}" dt="2025-04-01T22:16:03.335" v="786" actId="14100"/>
          <ac:spMkLst>
            <pc:docMk/>
            <pc:sldMk cId="1743276989" sldId="266"/>
            <ac:spMk id="5" creationId="{DDFA74A7-ED6E-D061-5FF4-35DE5FA4CAA9}"/>
          </ac:spMkLst>
        </pc:spChg>
        <pc:picChg chg="mod">
          <ac:chgData name="Wilson, Sharon" userId="7f7d75ba-70e8-46d3-b378-5418a4f6b173" providerId="ADAL" clId="{31612600-9948-4340-A2F7-43D843A3912E}" dt="2025-04-01T22:14:21.662" v="738" actId="1076"/>
          <ac:picMkLst>
            <pc:docMk/>
            <pc:sldMk cId="1743276989" sldId="266"/>
            <ac:picMk id="1026" creationId="{C514AB40-6ECF-48E4-AF9B-26A289C977D5}"/>
          </ac:picMkLst>
        </pc:picChg>
      </pc:sldChg>
      <pc:sldChg chg="addSp delSp modSp add mod ord">
        <pc:chgData name="Wilson, Sharon" userId="7f7d75ba-70e8-46d3-b378-5418a4f6b173" providerId="ADAL" clId="{31612600-9948-4340-A2F7-43D843A3912E}" dt="2025-04-01T22:21:01.186" v="889" actId="20577"/>
        <pc:sldMkLst>
          <pc:docMk/>
          <pc:sldMk cId="1083933216" sldId="267"/>
        </pc:sldMkLst>
        <pc:spChg chg="add del mod">
          <ac:chgData name="Wilson, Sharon" userId="7f7d75ba-70e8-46d3-b378-5418a4f6b173" providerId="ADAL" clId="{31612600-9948-4340-A2F7-43D843A3912E}" dt="2025-04-01T22:21:01.186" v="889" actId="20577"/>
          <ac:spMkLst>
            <pc:docMk/>
            <pc:sldMk cId="1083933216" sldId="267"/>
            <ac:spMk id="2" creationId="{850B86EC-6B48-81F2-819B-27586F838116}"/>
          </ac:spMkLst>
        </pc:spChg>
        <pc:spChg chg="mod">
          <ac:chgData name="Wilson, Sharon" userId="7f7d75ba-70e8-46d3-b378-5418a4f6b173" providerId="ADAL" clId="{31612600-9948-4340-A2F7-43D843A3912E}" dt="2025-04-01T22:11:19.244" v="711" actId="14100"/>
          <ac:spMkLst>
            <pc:docMk/>
            <pc:sldMk cId="1083933216" sldId="267"/>
            <ac:spMk id="3" creationId="{81A9FE2D-907C-26B6-9264-3F5D40027EB3}"/>
          </ac:spMkLst>
        </pc:spChg>
        <pc:spChg chg="del">
          <ac:chgData name="Wilson, Sharon" userId="7f7d75ba-70e8-46d3-b378-5418a4f6b173" providerId="ADAL" clId="{31612600-9948-4340-A2F7-43D843A3912E}" dt="2025-04-01T22:09:26.328" v="691" actId="478"/>
          <ac:spMkLst>
            <pc:docMk/>
            <pc:sldMk cId="1083933216" sldId="267"/>
            <ac:spMk id="4" creationId="{EB8362BC-5655-5B6D-B0E4-1D5FE3F2C245}"/>
          </ac:spMkLst>
        </pc:spChg>
        <pc:spChg chg="del">
          <ac:chgData name="Wilson, Sharon" userId="7f7d75ba-70e8-46d3-b378-5418a4f6b173" providerId="ADAL" clId="{31612600-9948-4340-A2F7-43D843A3912E}" dt="2025-04-01T22:09:17.048" v="689" actId="478"/>
          <ac:spMkLst>
            <pc:docMk/>
            <pc:sldMk cId="1083933216" sldId="267"/>
            <ac:spMk id="5" creationId="{579F198F-15F6-D983-01E1-ECFE0D08379A}"/>
          </ac:spMkLst>
        </pc:spChg>
        <pc:spChg chg="add del mod">
          <ac:chgData name="Wilson, Sharon" userId="7f7d75ba-70e8-46d3-b378-5418a4f6b173" providerId="ADAL" clId="{31612600-9948-4340-A2F7-43D843A3912E}" dt="2025-04-01T22:20:31.929" v="852" actId="478"/>
          <ac:spMkLst>
            <pc:docMk/>
            <pc:sldMk cId="1083933216" sldId="267"/>
            <ac:spMk id="8" creationId="{127D534A-5574-1D6A-8B7A-7FE3E6C8782E}"/>
          </ac:spMkLst>
        </pc:spChg>
        <pc:spChg chg="add mod">
          <ac:chgData name="Wilson, Sharon" userId="7f7d75ba-70e8-46d3-b378-5418a4f6b173" providerId="ADAL" clId="{31612600-9948-4340-A2F7-43D843A3912E}" dt="2025-04-01T22:20:44.488" v="863" actId="20577"/>
          <ac:spMkLst>
            <pc:docMk/>
            <pc:sldMk cId="1083933216" sldId="267"/>
            <ac:spMk id="9" creationId="{5857C3A3-FE19-44FF-A8C6-A14E961D8610}"/>
          </ac:spMkLst>
        </pc:spChg>
        <pc:picChg chg="add mod modCrop">
          <ac:chgData name="Wilson, Sharon" userId="7f7d75ba-70e8-46d3-b378-5418a4f6b173" providerId="ADAL" clId="{31612600-9948-4340-A2F7-43D843A3912E}" dt="2025-04-01T22:20:07.703" v="842" actId="1076"/>
          <ac:picMkLst>
            <pc:docMk/>
            <pc:sldMk cId="1083933216" sldId="267"/>
            <ac:picMk id="6" creationId="{78FCC88E-21BB-4300-4B78-B23F905C4F55}"/>
          </ac:picMkLst>
        </pc:picChg>
        <pc:picChg chg="del">
          <ac:chgData name="Wilson, Sharon" userId="7f7d75ba-70e8-46d3-b378-5418a4f6b173" providerId="ADAL" clId="{31612600-9948-4340-A2F7-43D843A3912E}" dt="2025-04-01T22:09:19.736" v="690" actId="478"/>
          <ac:picMkLst>
            <pc:docMk/>
            <pc:sldMk cId="1083933216" sldId="267"/>
            <ac:picMk id="1026" creationId="{70A8F207-5B4D-5264-CF7E-18F3AD9626A0}"/>
          </ac:picMkLst>
        </pc:picChg>
      </pc:sldChg>
      <pc:sldChg chg="add del">
        <pc:chgData name="Wilson, Sharon" userId="7f7d75ba-70e8-46d3-b378-5418a4f6b173" providerId="ADAL" clId="{31612600-9948-4340-A2F7-43D843A3912E}" dt="2025-04-01T22:08:36.003" v="631" actId="2696"/>
        <pc:sldMkLst>
          <pc:docMk/>
          <pc:sldMk cId="1651876798" sldId="267"/>
        </pc:sldMkLst>
      </pc:sldChg>
      <pc:sldChg chg="modSp del mod ord">
        <pc:chgData name="Wilson, Sharon" userId="7f7d75ba-70e8-46d3-b378-5418a4f6b173" providerId="ADAL" clId="{31612600-9948-4340-A2F7-43D843A3912E}" dt="2025-04-01T21:19:48.833" v="171" actId="2696"/>
        <pc:sldMkLst>
          <pc:docMk/>
          <pc:sldMk cId="2634411730" sldId="270"/>
        </pc:sldMkLst>
        <pc:spChg chg="mod">
          <ac:chgData name="Wilson, Sharon" userId="7f7d75ba-70e8-46d3-b378-5418a4f6b173" providerId="ADAL" clId="{31612600-9948-4340-A2F7-43D843A3912E}" dt="2025-04-01T20:50:37.297" v="137" actId="14100"/>
          <ac:spMkLst>
            <pc:docMk/>
            <pc:sldMk cId="2634411730" sldId="270"/>
            <ac:spMk id="3" creationId="{5F2CF618-639B-A2E2-7A8F-00808144461A}"/>
          </ac:spMkLst>
        </pc:spChg>
      </pc:sldChg>
      <pc:sldChg chg="del">
        <pc:chgData name="Wilson, Sharon" userId="7f7d75ba-70e8-46d3-b378-5418a4f6b173" providerId="ADAL" clId="{31612600-9948-4340-A2F7-43D843A3912E}" dt="2025-04-01T20:42:08.580" v="1" actId="2696"/>
        <pc:sldMkLst>
          <pc:docMk/>
          <pc:sldMk cId="3661495111" sldId="272"/>
        </pc:sldMkLst>
      </pc:sldChg>
      <pc:sldChg chg="del">
        <pc:chgData name="Wilson, Sharon" userId="7f7d75ba-70e8-46d3-b378-5418a4f6b173" providerId="ADAL" clId="{31612600-9948-4340-A2F7-43D843A3912E}" dt="2025-04-01T20:42:13.952" v="2" actId="2696"/>
        <pc:sldMkLst>
          <pc:docMk/>
          <pc:sldMk cId="3812080152" sldId="274"/>
        </pc:sldMkLst>
      </pc:sldChg>
      <pc:sldChg chg="modSp del mod">
        <pc:chgData name="Wilson, Sharon" userId="7f7d75ba-70e8-46d3-b378-5418a4f6b173" providerId="ADAL" clId="{31612600-9948-4340-A2F7-43D843A3912E}" dt="2025-04-01T21:19:42.244" v="170" actId="2696"/>
        <pc:sldMkLst>
          <pc:docMk/>
          <pc:sldMk cId="1065891209" sldId="320"/>
        </pc:sldMkLst>
        <pc:spChg chg="mod">
          <ac:chgData name="Wilson, Sharon" userId="7f7d75ba-70e8-46d3-b378-5418a4f6b173" providerId="ADAL" clId="{31612600-9948-4340-A2F7-43D843A3912E}" dt="2025-04-01T20:52:53.191" v="169" actId="20577"/>
          <ac:spMkLst>
            <pc:docMk/>
            <pc:sldMk cId="1065891209" sldId="320"/>
            <ac:spMk id="2" creationId="{E299241A-76E6-55D0-A683-45C9113BCFD5}"/>
          </ac:spMkLst>
        </pc:spChg>
        <pc:spChg chg="mod">
          <ac:chgData name="Wilson, Sharon" userId="7f7d75ba-70e8-46d3-b378-5418a4f6b173" providerId="ADAL" clId="{31612600-9948-4340-A2F7-43D843A3912E}" dt="2025-04-01T20:44:08.602" v="94" actId="20577"/>
          <ac:spMkLst>
            <pc:docMk/>
            <pc:sldMk cId="1065891209" sldId="320"/>
            <ac:spMk id="3" creationId="{30CEC31E-E288-C68F-C516-B02BF6DCE421}"/>
          </ac:spMkLst>
        </pc:spChg>
      </pc:sldChg>
      <pc:sldChg chg="del">
        <pc:chgData name="Wilson, Sharon" userId="7f7d75ba-70e8-46d3-b378-5418a4f6b173" providerId="ADAL" clId="{31612600-9948-4340-A2F7-43D843A3912E}" dt="2025-04-01T20:42:00.029" v="0" actId="2696"/>
        <pc:sldMkLst>
          <pc:docMk/>
          <pc:sldMk cId="2480222534" sldId="32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5DE06E-B82D-4A37-95FE-B32CC86179F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AD294-DC5D-4B4F-8F79-071AFB6F7D39}" type="slidenum">
              <a:rPr lang="en-US" smtClean="0"/>
              <a:t>‹#›</a:t>
            </a:fld>
            <a:endParaRPr lang="en-US"/>
          </a:p>
        </p:txBody>
      </p:sp>
    </p:spTree>
    <p:extLst>
      <p:ext uri="{BB962C8B-B14F-4D97-AF65-F5344CB8AC3E}">
        <p14:creationId xmlns:p14="http://schemas.microsoft.com/office/powerpoint/2010/main" val="296980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E06E-B82D-4A37-95FE-B32CC86179F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AD294-DC5D-4B4F-8F79-071AFB6F7D39}" type="slidenum">
              <a:rPr lang="en-US" smtClean="0"/>
              <a:t>‹#›</a:t>
            </a:fld>
            <a:endParaRPr lang="en-US"/>
          </a:p>
        </p:txBody>
      </p:sp>
    </p:spTree>
    <p:extLst>
      <p:ext uri="{BB962C8B-B14F-4D97-AF65-F5344CB8AC3E}">
        <p14:creationId xmlns:p14="http://schemas.microsoft.com/office/powerpoint/2010/main" val="380550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E06E-B82D-4A37-95FE-B32CC86179F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AD294-DC5D-4B4F-8F79-071AFB6F7D39}" type="slidenum">
              <a:rPr lang="en-US" smtClean="0"/>
              <a:t>‹#›</a:t>
            </a:fld>
            <a:endParaRPr lang="en-US"/>
          </a:p>
        </p:txBody>
      </p:sp>
    </p:spTree>
    <p:extLst>
      <p:ext uri="{BB962C8B-B14F-4D97-AF65-F5344CB8AC3E}">
        <p14:creationId xmlns:p14="http://schemas.microsoft.com/office/powerpoint/2010/main" val="210437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E06E-B82D-4A37-95FE-B32CC86179F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AD294-DC5D-4B4F-8F79-071AFB6F7D39}" type="slidenum">
              <a:rPr lang="en-US" smtClean="0"/>
              <a:t>‹#›</a:t>
            </a:fld>
            <a:endParaRPr lang="en-US"/>
          </a:p>
        </p:txBody>
      </p:sp>
    </p:spTree>
    <p:extLst>
      <p:ext uri="{BB962C8B-B14F-4D97-AF65-F5344CB8AC3E}">
        <p14:creationId xmlns:p14="http://schemas.microsoft.com/office/powerpoint/2010/main" val="419046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5DE06E-B82D-4A37-95FE-B32CC86179F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AD294-DC5D-4B4F-8F79-071AFB6F7D39}" type="slidenum">
              <a:rPr lang="en-US" smtClean="0"/>
              <a:t>‹#›</a:t>
            </a:fld>
            <a:endParaRPr lang="en-US"/>
          </a:p>
        </p:txBody>
      </p:sp>
    </p:spTree>
    <p:extLst>
      <p:ext uri="{BB962C8B-B14F-4D97-AF65-F5344CB8AC3E}">
        <p14:creationId xmlns:p14="http://schemas.microsoft.com/office/powerpoint/2010/main" val="183093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5DE06E-B82D-4A37-95FE-B32CC86179F0}"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AD294-DC5D-4B4F-8F79-071AFB6F7D39}" type="slidenum">
              <a:rPr lang="en-US" smtClean="0"/>
              <a:t>‹#›</a:t>
            </a:fld>
            <a:endParaRPr lang="en-US"/>
          </a:p>
        </p:txBody>
      </p:sp>
    </p:spTree>
    <p:extLst>
      <p:ext uri="{BB962C8B-B14F-4D97-AF65-F5344CB8AC3E}">
        <p14:creationId xmlns:p14="http://schemas.microsoft.com/office/powerpoint/2010/main" val="422613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5DE06E-B82D-4A37-95FE-B32CC86179F0}"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AD294-DC5D-4B4F-8F79-071AFB6F7D39}" type="slidenum">
              <a:rPr lang="en-US" smtClean="0"/>
              <a:t>‹#›</a:t>
            </a:fld>
            <a:endParaRPr lang="en-US"/>
          </a:p>
        </p:txBody>
      </p:sp>
    </p:spTree>
    <p:extLst>
      <p:ext uri="{BB962C8B-B14F-4D97-AF65-F5344CB8AC3E}">
        <p14:creationId xmlns:p14="http://schemas.microsoft.com/office/powerpoint/2010/main" val="171044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5DE06E-B82D-4A37-95FE-B32CC86179F0}"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AD294-DC5D-4B4F-8F79-071AFB6F7D39}" type="slidenum">
              <a:rPr lang="en-US" smtClean="0"/>
              <a:t>‹#›</a:t>
            </a:fld>
            <a:endParaRPr lang="en-US"/>
          </a:p>
        </p:txBody>
      </p:sp>
    </p:spTree>
    <p:extLst>
      <p:ext uri="{BB962C8B-B14F-4D97-AF65-F5344CB8AC3E}">
        <p14:creationId xmlns:p14="http://schemas.microsoft.com/office/powerpoint/2010/main" val="188600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DE06E-B82D-4A37-95FE-B32CC86179F0}"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AD294-DC5D-4B4F-8F79-071AFB6F7D39}" type="slidenum">
              <a:rPr lang="en-US" smtClean="0"/>
              <a:t>‹#›</a:t>
            </a:fld>
            <a:endParaRPr lang="en-US"/>
          </a:p>
        </p:txBody>
      </p:sp>
    </p:spTree>
    <p:extLst>
      <p:ext uri="{BB962C8B-B14F-4D97-AF65-F5344CB8AC3E}">
        <p14:creationId xmlns:p14="http://schemas.microsoft.com/office/powerpoint/2010/main" val="204765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5DE06E-B82D-4A37-95FE-B32CC86179F0}"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AD294-DC5D-4B4F-8F79-071AFB6F7D39}" type="slidenum">
              <a:rPr lang="en-US" smtClean="0"/>
              <a:t>‹#›</a:t>
            </a:fld>
            <a:endParaRPr lang="en-US"/>
          </a:p>
        </p:txBody>
      </p:sp>
    </p:spTree>
    <p:extLst>
      <p:ext uri="{BB962C8B-B14F-4D97-AF65-F5344CB8AC3E}">
        <p14:creationId xmlns:p14="http://schemas.microsoft.com/office/powerpoint/2010/main" val="129770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5DE06E-B82D-4A37-95FE-B32CC86179F0}"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AD294-DC5D-4B4F-8F79-071AFB6F7D39}" type="slidenum">
              <a:rPr lang="en-US" smtClean="0"/>
              <a:t>‹#›</a:t>
            </a:fld>
            <a:endParaRPr lang="en-US"/>
          </a:p>
        </p:txBody>
      </p:sp>
    </p:spTree>
    <p:extLst>
      <p:ext uri="{BB962C8B-B14F-4D97-AF65-F5344CB8AC3E}">
        <p14:creationId xmlns:p14="http://schemas.microsoft.com/office/powerpoint/2010/main" val="54362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5B5DE06E-B82D-4A37-95FE-B32CC86179F0}" type="datetimeFigureOut">
              <a:rPr lang="en-US" smtClean="0"/>
              <a:t>4/1/2025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DA0AD294-DC5D-4B4F-8F79-071AFB6F7D39}" type="slidenum">
              <a:rPr lang="en-US" smtClean="0"/>
              <a:t>‹#›</a:t>
            </a:fld>
            <a:endParaRPr lang="en-US"/>
          </a:p>
        </p:txBody>
      </p:sp>
    </p:spTree>
    <p:extLst>
      <p:ext uri="{BB962C8B-B14F-4D97-AF65-F5344CB8AC3E}">
        <p14:creationId xmlns:p14="http://schemas.microsoft.com/office/powerpoint/2010/main" val="1307100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hearher/personal-stories/index.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16A4-83A3-EB0F-66D6-4FE5AD71C4FB}"/>
              </a:ext>
            </a:extLst>
          </p:cNvPr>
          <p:cNvSpPr>
            <a:spLocks noGrp="1"/>
          </p:cNvSpPr>
          <p:nvPr>
            <p:ph type="title"/>
          </p:nvPr>
        </p:nvSpPr>
        <p:spPr>
          <a:solidFill>
            <a:srgbClr val="0070C0"/>
          </a:solidFill>
        </p:spPr>
        <p:txBody>
          <a:bodyPr/>
          <a:lstStyle/>
          <a:p>
            <a:pPr algn="ctr"/>
            <a:r>
              <a:rPr lang="en-US" b="1" dirty="0">
                <a:solidFill>
                  <a:schemeClr val="bg1"/>
                </a:solidFill>
                <a:effectLst>
                  <a:outerShdw blurRad="38100" dist="38100" dir="2700000" algn="tl">
                    <a:srgbClr val="000000">
                      <a:alpha val="43137"/>
                    </a:srgbClr>
                  </a:outerShdw>
                </a:effectLst>
              </a:rPr>
              <a:t>MATERNAL / INFANT HEALTH</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USER GUIDE</a:t>
            </a:r>
          </a:p>
        </p:txBody>
      </p:sp>
      <p:pic>
        <p:nvPicPr>
          <p:cNvPr id="5" name="Content Placeholder 4" descr="A close-up of a logo&#10;&#10;Description automatically generated">
            <a:extLst>
              <a:ext uri="{FF2B5EF4-FFF2-40B4-BE49-F238E27FC236}">
                <a16:creationId xmlns:a16="http://schemas.microsoft.com/office/drawing/2014/main" id="{59F145B9-1EB4-5CF4-2116-0823F6E7ED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9013" y="7727156"/>
            <a:ext cx="2857500" cy="1057275"/>
          </a:xfrm>
        </p:spPr>
      </p:pic>
      <p:pic>
        <p:nvPicPr>
          <p:cNvPr id="6" name="Picture 5">
            <a:extLst>
              <a:ext uri="{FF2B5EF4-FFF2-40B4-BE49-F238E27FC236}">
                <a16:creationId xmlns:a16="http://schemas.microsoft.com/office/drawing/2014/main" id="{B83C9D85-A16B-EEE6-A0BE-901F4D053C2B}"/>
              </a:ext>
            </a:extLst>
          </p:cNvPr>
          <p:cNvPicPr>
            <a:picLocks noChangeAspect="1"/>
          </p:cNvPicPr>
          <p:nvPr/>
        </p:nvPicPr>
        <p:blipFill>
          <a:blip r:embed="rId3"/>
          <a:stretch>
            <a:fillRect/>
          </a:stretch>
        </p:blipFill>
        <p:spPr>
          <a:xfrm>
            <a:off x="425767" y="2254252"/>
            <a:ext cx="5915025" cy="4986539"/>
          </a:xfrm>
          <a:prstGeom prst="rect">
            <a:avLst/>
          </a:prstGeom>
        </p:spPr>
      </p:pic>
    </p:spTree>
    <p:extLst>
      <p:ext uri="{BB962C8B-B14F-4D97-AF65-F5344CB8AC3E}">
        <p14:creationId xmlns:p14="http://schemas.microsoft.com/office/powerpoint/2010/main" val="1739459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2F44A-7AC8-DADE-D79C-E442B2D4B0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B86EC-6B48-81F2-819B-27586F838116}"/>
              </a:ext>
            </a:extLst>
          </p:cNvPr>
          <p:cNvSpPr>
            <a:spLocks noGrp="1"/>
          </p:cNvSpPr>
          <p:nvPr>
            <p:ph type="title"/>
          </p:nvPr>
        </p:nvSpPr>
        <p:spPr>
          <a:xfrm>
            <a:off x="471488" y="486836"/>
            <a:ext cx="5915025" cy="704088"/>
          </a:xfrm>
          <a:solidFill>
            <a:srgbClr val="0070C0"/>
          </a:solidFill>
        </p:spPr>
        <p:txBody>
          <a:bodyPr/>
          <a:lstStyle/>
          <a:p>
            <a:pPr algn="ctr"/>
            <a:r>
              <a:rPr lang="en-US" b="1" dirty="0">
                <a:solidFill>
                  <a:schemeClr val="bg1"/>
                </a:solidFill>
                <a:effectLst>
                  <a:outerShdw blurRad="38100" dist="38100" dir="2700000" algn="tl">
                    <a:srgbClr val="000000">
                      <a:alpha val="43137"/>
                    </a:srgbClr>
                  </a:outerShdw>
                </a:effectLst>
              </a:rPr>
              <a:t>HOW TO USE THIS GUIDE</a:t>
            </a:r>
          </a:p>
        </p:txBody>
      </p:sp>
      <p:sp>
        <p:nvSpPr>
          <p:cNvPr id="3" name="Content Placeholder 2">
            <a:extLst>
              <a:ext uri="{FF2B5EF4-FFF2-40B4-BE49-F238E27FC236}">
                <a16:creationId xmlns:a16="http://schemas.microsoft.com/office/drawing/2014/main" id="{81A9FE2D-907C-26B6-9264-3F5D40027EB3}"/>
              </a:ext>
            </a:extLst>
          </p:cNvPr>
          <p:cNvSpPr>
            <a:spLocks noGrp="1"/>
          </p:cNvSpPr>
          <p:nvPr>
            <p:ph idx="1"/>
          </p:nvPr>
        </p:nvSpPr>
        <p:spPr>
          <a:xfrm>
            <a:off x="471488" y="1507958"/>
            <a:ext cx="5838032" cy="5961311"/>
          </a:xfrm>
        </p:spPr>
        <p:txBody>
          <a:bodyPr>
            <a:normAutofit/>
          </a:bodyPr>
          <a:lstStyle/>
          <a:p>
            <a:pPr marL="0" marR="0" indent="0" algn="just">
              <a:lnSpc>
                <a:spcPct val="107000"/>
              </a:lnSpc>
              <a:spcAft>
                <a:spcPts val="800"/>
              </a:spcAft>
              <a:buNone/>
            </a:pPr>
            <a:r>
              <a:rPr lang="en-US" kern="100" dirty="0">
                <a:effectLst/>
                <a:latin typeface="Aptos" panose="020B0004020202020204" pitchFamily="34" charset="0"/>
                <a:ea typeface="Aptos" panose="020B0004020202020204" pitchFamily="34" charset="0"/>
                <a:cs typeface="Times New Roman" panose="02020603050405020304" pitchFamily="18" charset="0"/>
              </a:rPr>
              <a:t>This user guide contains learning materials to support the health of pregnant mothers and infants.  If you are pregnant now (or have been pregnant in the last year) and have any of the symptoms listed in this user guide, please seek medical care immediately.  </a:t>
            </a:r>
          </a:p>
          <a:p>
            <a:pPr marL="0" indent="0" algn="just">
              <a:buNone/>
            </a:pPr>
            <a:endParaRPr lang="en-US" i="1" dirty="0"/>
          </a:p>
        </p:txBody>
      </p:sp>
      <p:pic>
        <p:nvPicPr>
          <p:cNvPr id="6" name="Picture 5">
            <a:extLst>
              <a:ext uri="{FF2B5EF4-FFF2-40B4-BE49-F238E27FC236}">
                <a16:creationId xmlns:a16="http://schemas.microsoft.com/office/drawing/2014/main" id="{78FCC88E-21BB-4300-4B78-B23F905C4F55}"/>
              </a:ext>
            </a:extLst>
          </p:cNvPr>
          <p:cNvPicPr>
            <a:picLocks noChangeAspect="1"/>
          </p:cNvPicPr>
          <p:nvPr/>
        </p:nvPicPr>
        <p:blipFill>
          <a:blip r:embed="rId2"/>
          <a:srcRect t="22110" b="11843"/>
          <a:stretch/>
        </p:blipFill>
        <p:spPr>
          <a:xfrm>
            <a:off x="2459335" y="4684295"/>
            <a:ext cx="3850185" cy="3291840"/>
          </a:xfrm>
          <a:prstGeom prst="rect">
            <a:avLst/>
          </a:prstGeom>
        </p:spPr>
      </p:pic>
    </p:spTree>
    <p:extLst>
      <p:ext uri="{BB962C8B-B14F-4D97-AF65-F5344CB8AC3E}">
        <p14:creationId xmlns:p14="http://schemas.microsoft.com/office/powerpoint/2010/main" val="10839332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263DC-1175-C503-E348-D41784DB2E6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3D03739-FF64-EE6F-E86B-2FAFC658B2C3}"/>
              </a:ext>
            </a:extLst>
          </p:cNvPr>
          <p:cNvPicPr>
            <a:picLocks noChangeAspect="1"/>
          </p:cNvPicPr>
          <p:nvPr/>
        </p:nvPicPr>
        <p:blipFill>
          <a:blip r:embed="rId2"/>
          <a:stretch>
            <a:fillRect/>
          </a:stretch>
        </p:blipFill>
        <p:spPr>
          <a:xfrm>
            <a:off x="491405" y="0"/>
            <a:ext cx="5929400" cy="9144000"/>
          </a:xfrm>
          <a:prstGeom prst="rect">
            <a:avLst/>
          </a:prstGeom>
        </p:spPr>
      </p:pic>
    </p:spTree>
    <p:extLst>
      <p:ext uri="{BB962C8B-B14F-4D97-AF65-F5344CB8AC3E}">
        <p14:creationId xmlns:p14="http://schemas.microsoft.com/office/powerpoint/2010/main" val="841462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2AD39-55B6-3BFD-B8AC-A37B5A5924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525A269-BA77-6279-C0B9-072DE97B253F}"/>
              </a:ext>
            </a:extLst>
          </p:cNvPr>
          <p:cNvPicPr>
            <a:picLocks noChangeAspect="1"/>
          </p:cNvPicPr>
          <p:nvPr/>
        </p:nvPicPr>
        <p:blipFill>
          <a:blip r:embed="rId2"/>
          <a:stretch>
            <a:fillRect/>
          </a:stretch>
        </p:blipFill>
        <p:spPr>
          <a:xfrm>
            <a:off x="396328" y="0"/>
            <a:ext cx="6065343" cy="9144000"/>
          </a:xfrm>
          <a:prstGeom prst="rect">
            <a:avLst/>
          </a:prstGeom>
        </p:spPr>
      </p:pic>
    </p:spTree>
    <p:extLst>
      <p:ext uri="{BB962C8B-B14F-4D97-AF65-F5344CB8AC3E}">
        <p14:creationId xmlns:p14="http://schemas.microsoft.com/office/powerpoint/2010/main" val="62775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44F62-686D-5B51-BF1B-DA741AA463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3E204-5FB3-9B80-6775-2F06DC5E5F27}"/>
              </a:ext>
            </a:extLst>
          </p:cNvPr>
          <p:cNvSpPr>
            <a:spLocks noGrp="1"/>
          </p:cNvSpPr>
          <p:nvPr>
            <p:ph type="title"/>
          </p:nvPr>
        </p:nvSpPr>
        <p:spPr>
          <a:xfrm>
            <a:off x="471488" y="486836"/>
            <a:ext cx="5915025" cy="704088"/>
          </a:xfrm>
          <a:solidFill>
            <a:srgbClr val="0070C0"/>
          </a:solidFill>
        </p:spPr>
        <p:txBody>
          <a:bodyPr/>
          <a:lstStyle/>
          <a:p>
            <a:pPr algn="ctr"/>
            <a:r>
              <a:rPr lang="en-US" b="1" dirty="0">
                <a:solidFill>
                  <a:schemeClr val="bg1"/>
                </a:solidFill>
                <a:effectLst>
                  <a:outerShdw blurRad="38100" dist="38100" dir="2700000" algn="tl">
                    <a:srgbClr val="000000">
                      <a:alpha val="43137"/>
                    </a:srgbClr>
                  </a:outerShdw>
                </a:effectLst>
              </a:rPr>
              <a:t>THEIR VOICES, THEIR STORIES</a:t>
            </a:r>
          </a:p>
        </p:txBody>
      </p:sp>
      <p:sp>
        <p:nvSpPr>
          <p:cNvPr id="3" name="Content Placeholder 2">
            <a:extLst>
              <a:ext uri="{FF2B5EF4-FFF2-40B4-BE49-F238E27FC236}">
                <a16:creationId xmlns:a16="http://schemas.microsoft.com/office/drawing/2014/main" id="{75D72B44-0728-490E-B810-ECFD49169B63}"/>
              </a:ext>
            </a:extLst>
          </p:cNvPr>
          <p:cNvSpPr>
            <a:spLocks noGrp="1"/>
          </p:cNvSpPr>
          <p:nvPr>
            <p:ph idx="1"/>
          </p:nvPr>
        </p:nvSpPr>
        <p:spPr>
          <a:xfrm>
            <a:off x="365626" y="5532474"/>
            <a:ext cx="6069013" cy="977903"/>
          </a:xfrm>
        </p:spPr>
        <p:txBody>
          <a:bodyPr/>
          <a:lstStyle/>
          <a:p>
            <a:pPr marL="0" indent="0" algn="just">
              <a:buNone/>
            </a:pPr>
            <a:r>
              <a:rPr lang="en-US" i="1" dirty="0"/>
              <a:t>"I really want women to be aware, to know if they're at risk, to have a plan in place, to not be intimidated in doctor's offices, and to be heard.“</a:t>
            </a:r>
          </a:p>
        </p:txBody>
      </p:sp>
      <p:pic>
        <p:nvPicPr>
          <p:cNvPr id="1026" name="Picture 2">
            <a:extLst>
              <a:ext uri="{FF2B5EF4-FFF2-40B4-BE49-F238E27FC236}">
                <a16:creationId xmlns:a16="http://schemas.microsoft.com/office/drawing/2014/main" id="{C514AB40-6ECF-48E4-AF9B-26A289C977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815" t="11809" r="8333" b="9682"/>
          <a:stretch/>
        </p:blipFill>
        <p:spPr bwMode="auto">
          <a:xfrm>
            <a:off x="2311165" y="1445073"/>
            <a:ext cx="21844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6F44B0-9B56-3CFA-51D1-A134B7811B4B}"/>
              </a:ext>
            </a:extLst>
          </p:cNvPr>
          <p:cNvSpPr txBox="1"/>
          <p:nvPr/>
        </p:nvSpPr>
        <p:spPr>
          <a:xfrm>
            <a:off x="197383" y="7588399"/>
            <a:ext cx="6379880" cy="1077218"/>
          </a:xfrm>
          <a:prstGeom prst="rect">
            <a:avLst/>
          </a:prstGeom>
          <a:noFill/>
        </p:spPr>
        <p:txBody>
          <a:bodyPr wrap="square" rtlCol="0">
            <a:spAutoFit/>
          </a:bodyPr>
          <a:lstStyle/>
          <a:p>
            <a:pPr algn="ctr"/>
            <a:r>
              <a:rPr lang="en-US" sz="1600" dirty="0"/>
              <a:t>To learn more about </a:t>
            </a:r>
          </a:p>
          <a:p>
            <a:pPr algn="ctr"/>
            <a:r>
              <a:rPr lang="en-US" sz="1600" b="1" dirty="0"/>
              <a:t>Personal Stories of Pregnancy-Related Complications  </a:t>
            </a:r>
          </a:p>
          <a:p>
            <a:pPr algn="ctr"/>
            <a:r>
              <a:rPr lang="en-US" sz="1600" dirty="0"/>
              <a:t> please click the link below: </a:t>
            </a:r>
          </a:p>
          <a:p>
            <a:pPr algn="ctr"/>
            <a:r>
              <a:rPr lang="en-US" sz="1600" dirty="0"/>
              <a:t> </a:t>
            </a:r>
            <a:r>
              <a:rPr lang="en-US" sz="1600" dirty="0">
                <a:hlinkClick r:id="rId3"/>
              </a:rPr>
              <a:t>https://www.cdc.gov/hearher/personal-stories/index.html</a:t>
            </a:r>
            <a:endParaRPr lang="en-US" sz="1600" dirty="0"/>
          </a:p>
        </p:txBody>
      </p:sp>
      <p:sp>
        <p:nvSpPr>
          <p:cNvPr id="5" name="TextBox 4">
            <a:extLst>
              <a:ext uri="{FF2B5EF4-FFF2-40B4-BE49-F238E27FC236}">
                <a16:creationId xmlns:a16="http://schemas.microsoft.com/office/drawing/2014/main" id="{DDFA74A7-ED6E-D061-5FF4-35DE5FA4CAA9}"/>
              </a:ext>
            </a:extLst>
          </p:cNvPr>
          <p:cNvSpPr txBox="1"/>
          <p:nvPr/>
        </p:nvSpPr>
        <p:spPr>
          <a:xfrm>
            <a:off x="834189" y="7028407"/>
            <a:ext cx="5293895" cy="523220"/>
          </a:xfrm>
          <a:prstGeom prst="rect">
            <a:avLst/>
          </a:prstGeom>
          <a:noFill/>
        </p:spPr>
        <p:txBody>
          <a:bodyPr wrap="square" rtlCol="0">
            <a:spAutoFit/>
          </a:bodyPr>
          <a:lstStyle/>
          <a:p>
            <a:pPr algn="ctr"/>
            <a:r>
              <a:rPr lang="en-US" sz="2800" b="1" dirty="0"/>
              <a:t>Hear Her Concerns</a:t>
            </a:r>
          </a:p>
        </p:txBody>
      </p:sp>
    </p:spTree>
    <p:extLst>
      <p:ext uri="{BB962C8B-B14F-4D97-AF65-F5344CB8AC3E}">
        <p14:creationId xmlns:p14="http://schemas.microsoft.com/office/powerpoint/2010/main" val="174327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C9436-2AB8-8407-2B3C-95402C59A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15809-E93D-95FE-4435-9DD01E162373}"/>
              </a:ext>
            </a:extLst>
          </p:cNvPr>
          <p:cNvSpPr>
            <a:spLocks noGrp="1"/>
          </p:cNvSpPr>
          <p:nvPr>
            <p:ph type="title"/>
          </p:nvPr>
        </p:nvSpPr>
        <p:spPr>
          <a:xfrm>
            <a:off x="471488" y="486836"/>
            <a:ext cx="5915025" cy="704088"/>
          </a:xfrm>
          <a:solidFill>
            <a:srgbClr val="0070C0"/>
          </a:solidFill>
        </p:spPr>
        <p:txBody>
          <a:bodyPr/>
          <a:lstStyle/>
          <a:p>
            <a:pPr algn="ctr"/>
            <a:r>
              <a:rPr lang="en-US" b="1" dirty="0">
                <a:solidFill>
                  <a:schemeClr val="bg1"/>
                </a:solidFill>
                <a:effectLst>
                  <a:outerShdw blurRad="38100" dist="38100" dir="2700000" algn="tl">
                    <a:srgbClr val="000000">
                      <a:alpha val="43137"/>
                    </a:srgbClr>
                  </a:outerShdw>
                </a:effectLst>
              </a:rPr>
              <a:t>REFERENCES</a:t>
            </a:r>
          </a:p>
        </p:txBody>
      </p:sp>
      <p:sp>
        <p:nvSpPr>
          <p:cNvPr id="8" name="TextBox 7">
            <a:extLst>
              <a:ext uri="{FF2B5EF4-FFF2-40B4-BE49-F238E27FC236}">
                <a16:creationId xmlns:a16="http://schemas.microsoft.com/office/drawing/2014/main" id="{D57782DA-9704-ABA0-CC01-83734965C60B}"/>
              </a:ext>
            </a:extLst>
          </p:cNvPr>
          <p:cNvSpPr txBox="1"/>
          <p:nvPr/>
        </p:nvSpPr>
        <p:spPr>
          <a:xfrm>
            <a:off x="471487" y="1575988"/>
            <a:ext cx="5915025" cy="2483372"/>
          </a:xfrm>
          <a:prstGeom prst="rect">
            <a:avLst/>
          </a:prstGeom>
          <a:noFill/>
        </p:spPr>
        <p:txBody>
          <a:bodyPr wrap="square">
            <a:spAutoFit/>
          </a:bodyPr>
          <a:lstStyle/>
          <a:p>
            <a:pPr marL="457200" marR="0" indent="-457200">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Centers for Disease Control and Prevention Division of Reproductive Health. Diabetes Awareness Month. https://x.com/CDC_DRH/status/1724112922530476491  </a:t>
            </a:r>
          </a:p>
          <a:p>
            <a:pPr marL="457200" marR="0" indent="-457200">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Centers for Disease Control and Prevention. (2024). Maternal mortality prevention. https://www.cdc.gov/maternal-mortality/preventing-pregnancy-related-deaths/index.html#:~:text=More%20than%2080%25%20of%20pregnancy%2Drelated%20deaths%20are%20preventable</a:t>
            </a:r>
          </a:p>
          <a:p>
            <a:pPr marL="457200" marR="0" indent="-457200">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Centers for Disease Control and Prevention Hear Her Campaign. (2024). Hear personal stories of pregnancy-related complications. https://www.cdc.gov/hearher/personal-stories/index.html</a:t>
            </a:r>
          </a:p>
          <a:p>
            <a:pPr marL="457200" marR="0" indent="-457200">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Creative Commons. (n.d.) https://creativecommons.org/licenses/by-nc/3.0/ </a:t>
            </a:r>
          </a:p>
          <a:p>
            <a:pPr>
              <a:spcAft>
                <a:spcPts val="800"/>
              </a:spcAft>
            </a:pP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70322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268</Words>
  <Application>Microsoft Office PowerPoint</Application>
  <PresentationFormat>Letter Paper (8.5x11 in)</PresentationFormat>
  <Paragraphs>15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MATERNAL / INFANT HEALTH USER GUIDE</vt:lpstr>
      <vt:lpstr>HOW TO USE THIS GUIDE</vt:lpstr>
      <vt:lpstr>PowerPoint Presentation</vt:lpstr>
      <vt:lpstr>PowerPoint Presentation</vt:lpstr>
      <vt:lpstr>THEIR VOICES, THEIR STORIES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Wilson, Sharon</dc:creator>
  <cp:lastModifiedBy>Wilson, Sharon</cp:lastModifiedBy>
  <cp:revision>1</cp:revision>
  <dcterms:created xsi:type="dcterms:W3CDTF">2025-03-17T13:58:44Z</dcterms:created>
  <dcterms:modified xsi:type="dcterms:W3CDTF">2025-04-01T22:22:12Z</dcterms:modified>
</cp:coreProperties>
</file>