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3" r:id="rId1"/>
  </p:sldMasterIdLst>
  <p:notesMasterIdLst>
    <p:notesMasterId r:id="rId13"/>
  </p:notesMasterIdLst>
  <p:sldIdLst>
    <p:sldId id="262" r:id="rId2"/>
    <p:sldId id="267" r:id="rId3"/>
    <p:sldId id="275" r:id="rId4"/>
    <p:sldId id="269" r:id="rId5"/>
    <p:sldId id="261" r:id="rId6"/>
    <p:sldId id="268" r:id="rId7"/>
    <p:sldId id="270" r:id="rId8"/>
    <p:sldId id="271" r:id="rId9"/>
    <p:sldId id="272" r:id="rId10"/>
    <p:sldId id="276" r:id="rId11"/>
    <p:sldId id="273" r:id="rId12"/>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4DBC54"/>
    <a:srgbClr val="00539B"/>
    <a:srgbClr val="0074C8"/>
    <a:srgbClr val="289166"/>
    <a:srgbClr val="056B90"/>
    <a:srgbClr val="08528C"/>
    <a:srgbClr val="DB1564"/>
    <a:srgbClr val="72E6C0"/>
    <a:srgbClr val="12688C"/>
    <a:srgbClr val="00A16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F3013F15-0385-4FB5-82DA-8CB0461D92D6}" v="4" dt="2025-06-13T17:37:17.198"/>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6991" autoAdjust="0"/>
    <p:restoredTop sz="94660"/>
  </p:normalViewPr>
  <p:slideViewPr>
    <p:cSldViewPr snapToGrid="0">
      <p:cViewPr varScale="1">
        <p:scale>
          <a:sx n="108" d="100"/>
          <a:sy n="108" d="100"/>
        </p:scale>
        <p:origin x="1050" y="102"/>
      </p:cViewPr>
      <p:guideLst/>
    </p:cSldViewPr>
  </p:slid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18" Type="http://schemas.microsoft.com/office/2015/10/relationships/revisionInfo" Target="revisionInfo.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diagrams/_rels/data2.xml.rels><?xml version="1.0" encoding="UTF-8" standalone="yes"?>
<Relationships xmlns="http://schemas.openxmlformats.org/package/2006/relationships"><Relationship Id="rId8" Type="http://schemas.openxmlformats.org/officeDocument/2006/relationships/image" Target="../media/image11.svg"/><Relationship Id="rId3" Type="http://schemas.openxmlformats.org/officeDocument/2006/relationships/image" Target="../media/image6.png"/><Relationship Id="rId7" Type="http://schemas.openxmlformats.org/officeDocument/2006/relationships/image" Target="../media/image10.png"/><Relationship Id="rId2" Type="http://schemas.openxmlformats.org/officeDocument/2006/relationships/image" Target="../media/image5.svg"/><Relationship Id="rId1" Type="http://schemas.openxmlformats.org/officeDocument/2006/relationships/image" Target="../media/image4.png"/><Relationship Id="rId6" Type="http://schemas.openxmlformats.org/officeDocument/2006/relationships/image" Target="../media/image9.svg"/><Relationship Id="rId5" Type="http://schemas.openxmlformats.org/officeDocument/2006/relationships/image" Target="../media/image8.png"/><Relationship Id="rId4" Type="http://schemas.openxmlformats.org/officeDocument/2006/relationships/image" Target="../media/image7.svg"/></Relationships>
</file>

<file path=ppt/diagrams/_rels/data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svg"/><Relationship Id="rId1" Type="http://schemas.openxmlformats.org/officeDocument/2006/relationships/image" Target="../media/image10.png"/><Relationship Id="rId4" Type="http://schemas.openxmlformats.org/officeDocument/2006/relationships/image" Target="../media/image13.svg"/></Relationships>
</file>

<file path=ppt/diagrams/_rels/data6.xml.rels><?xml version="1.0" encoding="UTF-8" standalone="yes"?>
<Relationships xmlns="http://schemas.openxmlformats.org/package/2006/relationships"><Relationship Id="rId8" Type="http://schemas.openxmlformats.org/officeDocument/2006/relationships/image" Target="../media/image21.svg"/><Relationship Id="rId3" Type="http://schemas.openxmlformats.org/officeDocument/2006/relationships/image" Target="../media/image16.png"/><Relationship Id="rId7" Type="http://schemas.openxmlformats.org/officeDocument/2006/relationships/image" Target="../media/image20.png"/><Relationship Id="rId2" Type="http://schemas.openxmlformats.org/officeDocument/2006/relationships/image" Target="../media/image15.svg"/><Relationship Id="rId1" Type="http://schemas.openxmlformats.org/officeDocument/2006/relationships/image" Target="../media/image14.png"/><Relationship Id="rId6" Type="http://schemas.openxmlformats.org/officeDocument/2006/relationships/image" Target="../media/image19.svg"/><Relationship Id="rId5" Type="http://schemas.openxmlformats.org/officeDocument/2006/relationships/image" Target="../media/image18.png"/><Relationship Id="rId10" Type="http://schemas.openxmlformats.org/officeDocument/2006/relationships/image" Target="../media/image13.svg"/><Relationship Id="rId4" Type="http://schemas.openxmlformats.org/officeDocument/2006/relationships/image" Target="../media/image17.svg"/><Relationship Id="rId9" Type="http://schemas.openxmlformats.org/officeDocument/2006/relationships/image" Target="../media/image12.png"/></Relationships>
</file>

<file path=ppt/diagrams/_rels/drawing2.xml.rels><?xml version="1.0" encoding="UTF-8" standalone="yes"?>
<Relationships xmlns="http://schemas.openxmlformats.org/package/2006/relationships"><Relationship Id="rId8" Type="http://schemas.openxmlformats.org/officeDocument/2006/relationships/image" Target="../media/image11.svg"/><Relationship Id="rId3" Type="http://schemas.openxmlformats.org/officeDocument/2006/relationships/image" Target="../media/image6.png"/><Relationship Id="rId7" Type="http://schemas.openxmlformats.org/officeDocument/2006/relationships/image" Target="../media/image10.png"/><Relationship Id="rId2" Type="http://schemas.openxmlformats.org/officeDocument/2006/relationships/image" Target="../media/image5.svg"/><Relationship Id="rId1" Type="http://schemas.openxmlformats.org/officeDocument/2006/relationships/image" Target="../media/image4.png"/><Relationship Id="rId6" Type="http://schemas.openxmlformats.org/officeDocument/2006/relationships/image" Target="../media/image9.svg"/><Relationship Id="rId5" Type="http://schemas.openxmlformats.org/officeDocument/2006/relationships/image" Target="../media/image8.png"/><Relationship Id="rId4" Type="http://schemas.openxmlformats.org/officeDocument/2006/relationships/image" Target="../media/image7.svg"/></Relationships>
</file>

<file path=ppt/diagrams/_rels/drawing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svg"/><Relationship Id="rId1" Type="http://schemas.openxmlformats.org/officeDocument/2006/relationships/image" Target="../media/image10.png"/><Relationship Id="rId4" Type="http://schemas.openxmlformats.org/officeDocument/2006/relationships/image" Target="../media/image13.svg"/></Relationships>
</file>

<file path=ppt/diagrams/_rels/drawing6.xml.rels><?xml version="1.0" encoding="UTF-8" standalone="yes"?>
<Relationships xmlns="http://schemas.openxmlformats.org/package/2006/relationships"><Relationship Id="rId8" Type="http://schemas.openxmlformats.org/officeDocument/2006/relationships/image" Target="../media/image21.svg"/><Relationship Id="rId3" Type="http://schemas.openxmlformats.org/officeDocument/2006/relationships/image" Target="../media/image16.png"/><Relationship Id="rId7" Type="http://schemas.openxmlformats.org/officeDocument/2006/relationships/image" Target="../media/image20.png"/><Relationship Id="rId2" Type="http://schemas.openxmlformats.org/officeDocument/2006/relationships/image" Target="../media/image15.svg"/><Relationship Id="rId1" Type="http://schemas.openxmlformats.org/officeDocument/2006/relationships/image" Target="../media/image14.png"/><Relationship Id="rId6" Type="http://schemas.openxmlformats.org/officeDocument/2006/relationships/image" Target="../media/image19.svg"/><Relationship Id="rId5" Type="http://schemas.openxmlformats.org/officeDocument/2006/relationships/image" Target="../media/image18.png"/><Relationship Id="rId10" Type="http://schemas.openxmlformats.org/officeDocument/2006/relationships/image" Target="../media/image13.svg"/><Relationship Id="rId4" Type="http://schemas.openxmlformats.org/officeDocument/2006/relationships/image" Target="../media/image17.svg"/><Relationship Id="rId9" Type="http://schemas.openxmlformats.org/officeDocument/2006/relationships/image" Target="../media/image12.png"/></Relationships>
</file>

<file path=ppt/diagrams/colors1.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256EE931-8583-4FD5-9884-4050E78A4C36}" type="doc">
      <dgm:prSet loTypeId="urn:microsoft.com/office/officeart/2008/layout/LinedList" loCatId="list" qsTypeId="urn:microsoft.com/office/officeart/2005/8/quickstyle/simple1" qsCatId="simple" csTypeId="urn:microsoft.com/office/officeart/2005/8/colors/accent2_2" csCatId="accent2"/>
      <dgm:spPr/>
      <dgm:t>
        <a:bodyPr/>
        <a:lstStyle/>
        <a:p>
          <a:endParaRPr lang="en-US"/>
        </a:p>
      </dgm:t>
    </dgm:pt>
    <dgm:pt modelId="{4DFF2442-ED75-42C7-AC2B-979659A49C92}">
      <dgm:prSet/>
      <dgm:spPr/>
      <dgm:t>
        <a:bodyPr/>
        <a:lstStyle/>
        <a:p>
          <a:r>
            <a:rPr lang="en-US" dirty="0"/>
            <a:t>At THR, at the end of an audit, there is a closeout meeting that occurs. </a:t>
          </a:r>
        </a:p>
      </dgm:t>
    </dgm:pt>
    <dgm:pt modelId="{C48B3EBC-2F9B-4D85-85D6-93276C0C9C26}" type="parTrans" cxnId="{5AC6CD99-24EF-4F93-B08E-ED3185A5F6C3}">
      <dgm:prSet/>
      <dgm:spPr/>
      <dgm:t>
        <a:bodyPr/>
        <a:lstStyle/>
        <a:p>
          <a:endParaRPr lang="en-US"/>
        </a:p>
      </dgm:t>
    </dgm:pt>
    <dgm:pt modelId="{BDBD2A6C-5018-4BE2-8B5B-FE3F053C7A93}" type="sibTrans" cxnId="{5AC6CD99-24EF-4F93-B08E-ED3185A5F6C3}">
      <dgm:prSet/>
      <dgm:spPr/>
      <dgm:t>
        <a:bodyPr/>
        <a:lstStyle/>
        <a:p>
          <a:endParaRPr lang="en-US"/>
        </a:p>
      </dgm:t>
    </dgm:pt>
    <dgm:pt modelId="{FCB3DE3A-1AFA-4ABC-A8D6-BA90D80775BB}">
      <dgm:prSet/>
      <dgm:spPr/>
      <dgm:t>
        <a:bodyPr/>
        <a:lstStyle/>
        <a:p>
          <a:r>
            <a:rPr lang="en-US" dirty="0"/>
            <a:t>The auditor not only meets with the study coordinator and PI to discuss findings, but a written report is presented with any findings. </a:t>
          </a:r>
        </a:p>
      </dgm:t>
    </dgm:pt>
    <dgm:pt modelId="{D6757E90-A67D-4DBB-8246-7200D44CF9CF}" type="parTrans" cxnId="{85AEB500-C8CB-4A9F-8CE5-050136E65028}">
      <dgm:prSet/>
      <dgm:spPr/>
      <dgm:t>
        <a:bodyPr/>
        <a:lstStyle/>
        <a:p>
          <a:endParaRPr lang="en-US"/>
        </a:p>
      </dgm:t>
    </dgm:pt>
    <dgm:pt modelId="{EA523CB8-EE4F-4291-8677-C60FBC33AFAD}" type="sibTrans" cxnId="{85AEB500-C8CB-4A9F-8CE5-050136E65028}">
      <dgm:prSet/>
      <dgm:spPr/>
      <dgm:t>
        <a:bodyPr/>
        <a:lstStyle/>
        <a:p>
          <a:endParaRPr lang="en-US"/>
        </a:p>
      </dgm:t>
    </dgm:pt>
    <dgm:pt modelId="{302DF09B-E05D-4BC2-ACB7-A4981A97BD26}">
      <dgm:prSet/>
      <dgm:spPr/>
      <dgm:t>
        <a:bodyPr/>
        <a:lstStyle/>
        <a:p>
          <a:r>
            <a:rPr lang="en-US" dirty="0"/>
            <a:t>The PI is given an opportunity to respond to the findings and also present a CAPA plan if necessary if any improvements are necessary before the audit is closed.</a:t>
          </a:r>
        </a:p>
      </dgm:t>
    </dgm:pt>
    <dgm:pt modelId="{12B74C1E-B010-4ED0-8D14-768C94FCE796}" type="parTrans" cxnId="{0FEF687A-356C-42EE-BAE4-DCAC298C7BCA}">
      <dgm:prSet/>
      <dgm:spPr/>
      <dgm:t>
        <a:bodyPr/>
        <a:lstStyle/>
        <a:p>
          <a:endParaRPr lang="en-US"/>
        </a:p>
      </dgm:t>
    </dgm:pt>
    <dgm:pt modelId="{C1444151-9738-4ADA-BC3E-16317707DC67}" type="sibTrans" cxnId="{0FEF687A-356C-42EE-BAE4-DCAC298C7BCA}">
      <dgm:prSet/>
      <dgm:spPr/>
      <dgm:t>
        <a:bodyPr/>
        <a:lstStyle/>
        <a:p>
          <a:endParaRPr lang="en-US"/>
        </a:p>
      </dgm:t>
    </dgm:pt>
    <dgm:pt modelId="{1380E0F8-D5ED-4769-ABC7-21BD00329FA7}" type="pres">
      <dgm:prSet presAssocID="{256EE931-8583-4FD5-9884-4050E78A4C36}" presName="vert0" presStyleCnt="0">
        <dgm:presLayoutVars>
          <dgm:dir/>
          <dgm:animOne val="branch"/>
          <dgm:animLvl val="lvl"/>
        </dgm:presLayoutVars>
      </dgm:prSet>
      <dgm:spPr/>
    </dgm:pt>
    <dgm:pt modelId="{05730BA7-9233-4772-A5FA-7318B5690AAB}" type="pres">
      <dgm:prSet presAssocID="{4DFF2442-ED75-42C7-AC2B-979659A49C92}" presName="thickLine" presStyleLbl="alignNode1" presStyleIdx="0" presStyleCnt="3"/>
      <dgm:spPr/>
    </dgm:pt>
    <dgm:pt modelId="{D66B9BCD-F886-4599-8AC5-6AA301D13076}" type="pres">
      <dgm:prSet presAssocID="{4DFF2442-ED75-42C7-AC2B-979659A49C92}" presName="horz1" presStyleCnt="0"/>
      <dgm:spPr/>
    </dgm:pt>
    <dgm:pt modelId="{59012250-721C-4C01-A276-C01B4BD9BFCA}" type="pres">
      <dgm:prSet presAssocID="{4DFF2442-ED75-42C7-AC2B-979659A49C92}" presName="tx1" presStyleLbl="revTx" presStyleIdx="0" presStyleCnt="3"/>
      <dgm:spPr/>
    </dgm:pt>
    <dgm:pt modelId="{77F414E2-AD4C-492E-BA94-40B00C567E89}" type="pres">
      <dgm:prSet presAssocID="{4DFF2442-ED75-42C7-AC2B-979659A49C92}" presName="vert1" presStyleCnt="0"/>
      <dgm:spPr/>
    </dgm:pt>
    <dgm:pt modelId="{82EF7590-FC3F-4742-B15B-AAFBC6DFC4B2}" type="pres">
      <dgm:prSet presAssocID="{FCB3DE3A-1AFA-4ABC-A8D6-BA90D80775BB}" presName="thickLine" presStyleLbl="alignNode1" presStyleIdx="1" presStyleCnt="3"/>
      <dgm:spPr/>
    </dgm:pt>
    <dgm:pt modelId="{B9FA1F90-4EAF-4582-B8E7-8FB9650CDF7D}" type="pres">
      <dgm:prSet presAssocID="{FCB3DE3A-1AFA-4ABC-A8D6-BA90D80775BB}" presName="horz1" presStyleCnt="0"/>
      <dgm:spPr/>
    </dgm:pt>
    <dgm:pt modelId="{31A2B206-B9A0-492A-AB8A-B264450C3DDF}" type="pres">
      <dgm:prSet presAssocID="{FCB3DE3A-1AFA-4ABC-A8D6-BA90D80775BB}" presName="tx1" presStyleLbl="revTx" presStyleIdx="1" presStyleCnt="3"/>
      <dgm:spPr/>
    </dgm:pt>
    <dgm:pt modelId="{45D3AB8A-BA97-4716-9354-B3620E2F08D7}" type="pres">
      <dgm:prSet presAssocID="{FCB3DE3A-1AFA-4ABC-A8D6-BA90D80775BB}" presName="vert1" presStyleCnt="0"/>
      <dgm:spPr/>
    </dgm:pt>
    <dgm:pt modelId="{ED735DC6-9249-4327-9E04-BC7816EEDFD7}" type="pres">
      <dgm:prSet presAssocID="{302DF09B-E05D-4BC2-ACB7-A4981A97BD26}" presName="thickLine" presStyleLbl="alignNode1" presStyleIdx="2" presStyleCnt="3"/>
      <dgm:spPr/>
    </dgm:pt>
    <dgm:pt modelId="{0D042368-042D-4257-8DCC-4168EA52E1E8}" type="pres">
      <dgm:prSet presAssocID="{302DF09B-E05D-4BC2-ACB7-A4981A97BD26}" presName="horz1" presStyleCnt="0"/>
      <dgm:spPr/>
    </dgm:pt>
    <dgm:pt modelId="{CE3880E0-9564-4A9F-BC54-BBA8B7F5B980}" type="pres">
      <dgm:prSet presAssocID="{302DF09B-E05D-4BC2-ACB7-A4981A97BD26}" presName="tx1" presStyleLbl="revTx" presStyleIdx="2" presStyleCnt="3"/>
      <dgm:spPr/>
    </dgm:pt>
    <dgm:pt modelId="{65FE980F-D45E-4591-AC57-50A939839228}" type="pres">
      <dgm:prSet presAssocID="{302DF09B-E05D-4BC2-ACB7-A4981A97BD26}" presName="vert1" presStyleCnt="0"/>
      <dgm:spPr/>
    </dgm:pt>
  </dgm:ptLst>
  <dgm:cxnLst>
    <dgm:cxn modelId="{85AEB500-C8CB-4A9F-8CE5-050136E65028}" srcId="{256EE931-8583-4FD5-9884-4050E78A4C36}" destId="{FCB3DE3A-1AFA-4ABC-A8D6-BA90D80775BB}" srcOrd="1" destOrd="0" parTransId="{D6757E90-A67D-4DBB-8246-7200D44CF9CF}" sibTransId="{EA523CB8-EE4F-4291-8677-C60FBC33AFAD}"/>
    <dgm:cxn modelId="{87894A3B-3B79-4521-AE0D-F7A4AA948263}" type="presOf" srcId="{256EE931-8583-4FD5-9884-4050E78A4C36}" destId="{1380E0F8-D5ED-4769-ABC7-21BD00329FA7}" srcOrd="0" destOrd="0" presId="urn:microsoft.com/office/officeart/2008/layout/LinedList"/>
    <dgm:cxn modelId="{83D77241-E169-4A23-A0DC-E11409088709}" type="presOf" srcId="{302DF09B-E05D-4BC2-ACB7-A4981A97BD26}" destId="{CE3880E0-9564-4A9F-BC54-BBA8B7F5B980}" srcOrd="0" destOrd="0" presId="urn:microsoft.com/office/officeart/2008/layout/LinedList"/>
    <dgm:cxn modelId="{0FEF687A-356C-42EE-BAE4-DCAC298C7BCA}" srcId="{256EE931-8583-4FD5-9884-4050E78A4C36}" destId="{302DF09B-E05D-4BC2-ACB7-A4981A97BD26}" srcOrd="2" destOrd="0" parTransId="{12B74C1E-B010-4ED0-8D14-768C94FCE796}" sibTransId="{C1444151-9738-4ADA-BC3E-16317707DC67}"/>
    <dgm:cxn modelId="{66EFA888-8E63-409A-A63D-81B016625D38}" type="presOf" srcId="{FCB3DE3A-1AFA-4ABC-A8D6-BA90D80775BB}" destId="{31A2B206-B9A0-492A-AB8A-B264450C3DDF}" srcOrd="0" destOrd="0" presId="urn:microsoft.com/office/officeart/2008/layout/LinedList"/>
    <dgm:cxn modelId="{5AC6CD99-24EF-4F93-B08E-ED3185A5F6C3}" srcId="{256EE931-8583-4FD5-9884-4050E78A4C36}" destId="{4DFF2442-ED75-42C7-AC2B-979659A49C92}" srcOrd="0" destOrd="0" parTransId="{C48B3EBC-2F9B-4D85-85D6-93276C0C9C26}" sibTransId="{BDBD2A6C-5018-4BE2-8B5B-FE3F053C7A93}"/>
    <dgm:cxn modelId="{BFB991E5-6468-4AED-990B-00B5E49EEAD4}" type="presOf" srcId="{4DFF2442-ED75-42C7-AC2B-979659A49C92}" destId="{59012250-721C-4C01-A276-C01B4BD9BFCA}" srcOrd="0" destOrd="0" presId="urn:microsoft.com/office/officeart/2008/layout/LinedList"/>
    <dgm:cxn modelId="{55C23F07-3D98-4184-9715-864DDEA36C30}" type="presParOf" srcId="{1380E0F8-D5ED-4769-ABC7-21BD00329FA7}" destId="{05730BA7-9233-4772-A5FA-7318B5690AAB}" srcOrd="0" destOrd="0" presId="urn:microsoft.com/office/officeart/2008/layout/LinedList"/>
    <dgm:cxn modelId="{37A7A89F-8896-422E-BE39-B74B957035B1}" type="presParOf" srcId="{1380E0F8-D5ED-4769-ABC7-21BD00329FA7}" destId="{D66B9BCD-F886-4599-8AC5-6AA301D13076}" srcOrd="1" destOrd="0" presId="urn:microsoft.com/office/officeart/2008/layout/LinedList"/>
    <dgm:cxn modelId="{8B8ABAB5-2885-42BC-80F1-5797F770B2D3}" type="presParOf" srcId="{D66B9BCD-F886-4599-8AC5-6AA301D13076}" destId="{59012250-721C-4C01-A276-C01B4BD9BFCA}" srcOrd="0" destOrd="0" presId="urn:microsoft.com/office/officeart/2008/layout/LinedList"/>
    <dgm:cxn modelId="{00786934-F622-43E7-AF69-CDBC8DEB3CEB}" type="presParOf" srcId="{D66B9BCD-F886-4599-8AC5-6AA301D13076}" destId="{77F414E2-AD4C-492E-BA94-40B00C567E89}" srcOrd="1" destOrd="0" presId="urn:microsoft.com/office/officeart/2008/layout/LinedList"/>
    <dgm:cxn modelId="{ECF7ECCF-8CD7-45C9-A679-79273453356D}" type="presParOf" srcId="{1380E0F8-D5ED-4769-ABC7-21BD00329FA7}" destId="{82EF7590-FC3F-4742-B15B-AAFBC6DFC4B2}" srcOrd="2" destOrd="0" presId="urn:microsoft.com/office/officeart/2008/layout/LinedList"/>
    <dgm:cxn modelId="{3333E915-A9BD-48BE-87ED-855B339823A1}" type="presParOf" srcId="{1380E0F8-D5ED-4769-ABC7-21BD00329FA7}" destId="{B9FA1F90-4EAF-4582-B8E7-8FB9650CDF7D}" srcOrd="3" destOrd="0" presId="urn:microsoft.com/office/officeart/2008/layout/LinedList"/>
    <dgm:cxn modelId="{9430653E-E7C5-4108-85AB-790655425F1E}" type="presParOf" srcId="{B9FA1F90-4EAF-4582-B8E7-8FB9650CDF7D}" destId="{31A2B206-B9A0-492A-AB8A-B264450C3DDF}" srcOrd="0" destOrd="0" presId="urn:microsoft.com/office/officeart/2008/layout/LinedList"/>
    <dgm:cxn modelId="{8B3B5959-217A-465D-A768-92FFDD02D309}" type="presParOf" srcId="{B9FA1F90-4EAF-4582-B8E7-8FB9650CDF7D}" destId="{45D3AB8A-BA97-4716-9354-B3620E2F08D7}" srcOrd="1" destOrd="0" presId="urn:microsoft.com/office/officeart/2008/layout/LinedList"/>
    <dgm:cxn modelId="{56DBD9B6-A45C-4CF9-950B-40BCBD5481AD}" type="presParOf" srcId="{1380E0F8-D5ED-4769-ABC7-21BD00329FA7}" destId="{ED735DC6-9249-4327-9E04-BC7816EEDFD7}" srcOrd="4" destOrd="0" presId="urn:microsoft.com/office/officeart/2008/layout/LinedList"/>
    <dgm:cxn modelId="{CBD611F5-DED8-4679-9359-99D27BA50D2F}" type="presParOf" srcId="{1380E0F8-D5ED-4769-ABC7-21BD00329FA7}" destId="{0D042368-042D-4257-8DCC-4168EA52E1E8}" srcOrd="5" destOrd="0" presId="urn:microsoft.com/office/officeart/2008/layout/LinedList"/>
    <dgm:cxn modelId="{9E1FD436-6B7E-40E1-8B05-6009D78E98BF}" type="presParOf" srcId="{0D042368-042D-4257-8DCC-4168EA52E1E8}" destId="{CE3880E0-9564-4A9F-BC54-BBA8B7F5B980}" srcOrd="0" destOrd="0" presId="urn:microsoft.com/office/officeart/2008/layout/LinedList"/>
    <dgm:cxn modelId="{5FC8075D-2FA8-4E7B-9BFC-39EFF28E3C96}" type="presParOf" srcId="{0D042368-042D-4257-8DCC-4168EA52E1E8}" destId="{65FE980F-D45E-4591-AC57-50A939839228}" srcOrd="1" destOrd="0" presId="urn:microsoft.com/office/officeart/2008/layout/Lin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05AFEE02-EF91-4C93-BAFF-BCF913A6954F}" type="doc">
      <dgm:prSet loTypeId="urn:microsoft.com/office/officeart/2018/2/layout/IconCircleList" loCatId="icon" qsTypeId="urn:microsoft.com/office/officeart/2005/8/quickstyle/simple1" qsCatId="simple" csTypeId="urn:microsoft.com/office/officeart/2005/8/colors/accent2_2" csCatId="accent2" phldr="1"/>
      <dgm:spPr/>
      <dgm:t>
        <a:bodyPr/>
        <a:lstStyle/>
        <a:p>
          <a:endParaRPr lang="en-US"/>
        </a:p>
      </dgm:t>
    </dgm:pt>
    <dgm:pt modelId="{CF992933-53BF-4496-A23D-A20DF8A83689}">
      <dgm:prSet/>
      <dgm:spPr/>
      <dgm:t>
        <a:bodyPr/>
        <a:lstStyle/>
        <a:p>
          <a:r>
            <a:rPr lang="en-US" dirty="0"/>
            <a:t>In conducting clinical research, it is imperative that </a:t>
          </a:r>
          <a:r>
            <a:rPr lang="en-US" b="1" dirty="0"/>
            <a:t>Quality Assurance</a:t>
          </a:r>
          <a:r>
            <a:rPr lang="en-US" dirty="0"/>
            <a:t> and </a:t>
          </a:r>
          <a:r>
            <a:rPr lang="en-US" b="1" dirty="0"/>
            <a:t>Quality Control </a:t>
          </a:r>
          <a:r>
            <a:rPr lang="en-US" dirty="0"/>
            <a:t>be maintained in a clinical trial. How would these be defined?</a:t>
          </a:r>
        </a:p>
      </dgm:t>
    </dgm:pt>
    <dgm:pt modelId="{98CAC150-6513-4EF8-8226-4D2EC2F6BC89}" type="parTrans" cxnId="{86646AC1-E846-42FC-97E6-F6FC2D980861}">
      <dgm:prSet/>
      <dgm:spPr/>
      <dgm:t>
        <a:bodyPr/>
        <a:lstStyle/>
        <a:p>
          <a:endParaRPr lang="en-US"/>
        </a:p>
      </dgm:t>
    </dgm:pt>
    <dgm:pt modelId="{55851A0E-2FA9-4430-AA48-D920F826441D}" type="sibTrans" cxnId="{86646AC1-E846-42FC-97E6-F6FC2D980861}">
      <dgm:prSet/>
      <dgm:spPr/>
      <dgm:t>
        <a:bodyPr/>
        <a:lstStyle/>
        <a:p>
          <a:endParaRPr lang="en-US"/>
        </a:p>
      </dgm:t>
    </dgm:pt>
    <dgm:pt modelId="{835E9CB5-B8A4-4059-A809-B9D807ED26D5}">
      <dgm:prSet/>
      <dgm:spPr/>
      <dgm:t>
        <a:bodyPr/>
        <a:lstStyle/>
        <a:p>
          <a:r>
            <a:rPr lang="en-US" b="1" dirty="0"/>
            <a:t>Quality Assurance</a:t>
          </a:r>
          <a:r>
            <a:rPr lang="en-US" dirty="0"/>
            <a:t>: a process of ensuring trials are conducted according to established protocols, Good Clinical Practice(GCP) guidelines, and regulatory requirements.</a:t>
          </a:r>
        </a:p>
      </dgm:t>
    </dgm:pt>
    <dgm:pt modelId="{07B11E6A-E042-4B8D-98AE-3BFA70BD2E43}" type="parTrans" cxnId="{196BF821-1B2E-4E14-97F9-624AB0ECF2EA}">
      <dgm:prSet/>
      <dgm:spPr/>
      <dgm:t>
        <a:bodyPr/>
        <a:lstStyle/>
        <a:p>
          <a:endParaRPr lang="en-US"/>
        </a:p>
      </dgm:t>
    </dgm:pt>
    <dgm:pt modelId="{0469BA14-DE49-4FF0-AA7E-0404D90496A7}" type="sibTrans" cxnId="{196BF821-1B2E-4E14-97F9-624AB0ECF2EA}">
      <dgm:prSet/>
      <dgm:spPr/>
      <dgm:t>
        <a:bodyPr/>
        <a:lstStyle/>
        <a:p>
          <a:endParaRPr lang="en-US"/>
        </a:p>
      </dgm:t>
    </dgm:pt>
    <dgm:pt modelId="{5E6CB285-3220-4144-9D76-77B7A52A585A}">
      <dgm:prSet/>
      <dgm:spPr/>
      <dgm:t>
        <a:bodyPr/>
        <a:lstStyle/>
        <a:p>
          <a:r>
            <a:rPr lang="en-US" b="1" dirty="0"/>
            <a:t>Quality Control</a:t>
          </a:r>
          <a:r>
            <a:rPr lang="en-US" dirty="0"/>
            <a:t>: a process of ensuring the accuracy, reliability, integrity of data, with the goal of protecting human subjects and maintaining regulatory compliance.</a:t>
          </a:r>
        </a:p>
      </dgm:t>
    </dgm:pt>
    <dgm:pt modelId="{A859434E-B345-428F-A9B8-1262177D1001}" type="parTrans" cxnId="{6DE07F36-CD7C-40DA-8CB7-24172637CEB3}">
      <dgm:prSet/>
      <dgm:spPr/>
      <dgm:t>
        <a:bodyPr/>
        <a:lstStyle/>
        <a:p>
          <a:endParaRPr lang="en-US"/>
        </a:p>
      </dgm:t>
    </dgm:pt>
    <dgm:pt modelId="{C2CBE799-63A8-40D6-A3FC-4730FD88728A}" type="sibTrans" cxnId="{6DE07F36-CD7C-40DA-8CB7-24172637CEB3}">
      <dgm:prSet/>
      <dgm:spPr/>
      <dgm:t>
        <a:bodyPr/>
        <a:lstStyle/>
        <a:p>
          <a:endParaRPr lang="en-US"/>
        </a:p>
      </dgm:t>
    </dgm:pt>
    <dgm:pt modelId="{4032C04D-5BCB-4ABD-904C-74F03883564D}">
      <dgm:prSet/>
      <dgm:spPr/>
      <dgm:t>
        <a:bodyPr/>
        <a:lstStyle/>
        <a:p>
          <a:r>
            <a:rPr lang="en-US" dirty="0"/>
            <a:t>Per Federal and International guidelines, the sponsor(be that industry or Investigator initiated)  is responsible for establishing, implementing and maintaining appropriate quality assurance and quality control processes and documented procedures to ensure that trials are conducted, and data are generated, recorded and reported in compliance with the protocol, GCP and the applicable regulatory requirement(s), however everyone participating in the project is key to maintaining the integrity of the trial.</a:t>
          </a:r>
        </a:p>
      </dgm:t>
    </dgm:pt>
    <dgm:pt modelId="{A931407A-60B7-46F2-911C-8E579678C00A}" type="parTrans" cxnId="{DE0530BC-C4DB-43AE-A53A-F0280A5BC96E}">
      <dgm:prSet/>
      <dgm:spPr/>
      <dgm:t>
        <a:bodyPr/>
        <a:lstStyle/>
        <a:p>
          <a:endParaRPr lang="en-US"/>
        </a:p>
      </dgm:t>
    </dgm:pt>
    <dgm:pt modelId="{1026EAB1-F8CA-4898-BDC2-6552A5A58310}" type="sibTrans" cxnId="{DE0530BC-C4DB-43AE-A53A-F0280A5BC96E}">
      <dgm:prSet/>
      <dgm:spPr/>
      <dgm:t>
        <a:bodyPr/>
        <a:lstStyle/>
        <a:p>
          <a:endParaRPr lang="en-US"/>
        </a:p>
      </dgm:t>
    </dgm:pt>
    <dgm:pt modelId="{57ED161C-61A9-4D45-9661-33A000237F30}" type="pres">
      <dgm:prSet presAssocID="{05AFEE02-EF91-4C93-BAFF-BCF913A6954F}" presName="root" presStyleCnt="0">
        <dgm:presLayoutVars>
          <dgm:dir/>
          <dgm:resizeHandles val="exact"/>
        </dgm:presLayoutVars>
      </dgm:prSet>
      <dgm:spPr/>
    </dgm:pt>
    <dgm:pt modelId="{A0CD8E97-4147-47F3-B444-93482DAEAA85}" type="pres">
      <dgm:prSet presAssocID="{05AFEE02-EF91-4C93-BAFF-BCF913A6954F}" presName="container" presStyleCnt="0">
        <dgm:presLayoutVars>
          <dgm:dir/>
          <dgm:resizeHandles val="exact"/>
        </dgm:presLayoutVars>
      </dgm:prSet>
      <dgm:spPr/>
    </dgm:pt>
    <dgm:pt modelId="{EB527736-5286-4B31-A02D-92338F079B4D}" type="pres">
      <dgm:prSet presAssocID="{CF992933-53BF-4496-A23D-A20DF8A83689}" presName="compNode" presStyleCnt="0"/>
      <dgm:spPr/>
    </dgm:pt>
    <dgm:pt modelId="{1A4B74B3-FE3A-418C-BBAB-1F0CEBB74C77}" type="pres">
      <dgm:prSet presAssocID="{CF992933-53BF-4496-A23D-A20DF8A83689}" presName="iconBgRect" presStyleLbl="bgShp" presStyleIdx="0" presStyleCnt="4"/>
      <dgm:spPr/>
    </dgm:pt>
    <dgm:pt modelId="{57BEAAB3-613C-4B6F-8039-A107454AEC5B}" type="pres">
      <dgm:prSet presAssocID="{CF992933-53BF-4496-A23D-A20DF8A83689}" presName="iconRect" presStyleLbl="node1" presStyleIdx="0" presStyleCnt="4"/>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Check List"/>
        </a:ext>
      </dgm:extLst>
    </dgm:pt>
    <dgm:pt modelId="{0062E811-7DE6-4AD0-8069-C00E23B023D8}" type="pres">
      <dgm:prSet presAssocID="{CF992933-53BF-4496-A23D-A20DF8A83689}" presName="spaceRect" presStyleCnt="0"/>
      <dgm:spPr/>
    </dgm:pt>
    <dgm:pt modelId="{68CE1E90-1F37-46F4-B225-4AD5DAF06094}" type="pres">
      <dgm:prSet presAssocID="{CF992933-53BF-4496-A23D-A20DF8A83689}" presName="textRect" presStyleLbl="revTx" presStyleIdx="0" presStyleCnt="4">
        <dgm:presLayoutVars>
          <dgm:chMax val="1"/>
          <dgm:chPref val="1"/>
        </dgm:presLayoutVars>
      </dgm:prSet>
      <dgm:spPr/>
    </dgm:pt>
    <dgm:pt modelId="{BEEE2964-1635-4085-BF7F-35078401C73C}" type="pres">
      <dgm:prSet presAssocID="{55851A0E-2FA9-4430-AA48-D920F826441D}" presName="sibTrans" presStyleLbl="sibTrans2D1" presStyleIdx="0" presStyleCnt="0"/>
      <dgm:spPr/>
    </dgm:pt>
    <dgm:pt modelId="{93496A5A-6B2F-4DEF-93B4-88E14DC0EA5B}" type="pres">
      <dgm:prSet presAssocID="{835E9CB5-B8A4-4059-A809-B9D807ED26D5}" presName="compNode" presStyleCnt="0"/>
      <dgm:spPr/>
    </dgm:pt>
    <dgm:pt modelId="{9C9EAD4C-9ACE-46DD-B0A3-E4378125A158}" type="pres">
      <dgm:prSet presAssocID="{835E9CB5-B8A4-4059-A809-B9D807ED26D5}" presName="iconBgRect" presStyleLbl="bgShp" presStyleIdx="1" presStyleCnt="4"/>
      <dgm:spPr/>
    </dgm:pt>
    <dgm:pt modelId="{F25F0827-5CCC-4463-BB3D-FEE333B1AA4D}" type="pres">
      <dgm:prSet presAssocID="{835E9CB5-B8A4-4059-A809-B9D807ED26D5}" presName="iconRect" presStyleLbl="node1" presStyleIdx="1" presStyleCnt="4"/>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Ribbon"/>
        </a:ext>
      </dgm:extLst>
    </dgm:pt>
    <dgm:pt modelId="{C10994C8-6565-4CC8-B139-CC648DEF86A4}" type="pres">
      <dgm:prSet presAssocID="{835E9CB5-B8A4-4059-A809-B9D807ED26D5}" presName="spaceRect" presStyleCnt="0"/>
      <dgm:spPr/>
    </dgm:pt>
    <dgm:pt modelId="{6C75FE9F-5234-4E59-9997-F4CAE9ED5309}" type="pres">
      <dgm:prSet presAssocID="{835E9CB5-B8A4-4059-A809-B9D807ED26D5}" presName="textRect" presStyleLbl="revTx" presStyleIdx="1" presStyleCnt="4">
        <dgm:presLayoutVars>
          <dgm:chMax val="1"/>
          <dgm:chPref val="1"/>
        </dgm:presLayoutVars>
      </dgm:prSet>
      <dgm:spPr/>
    </dgm:pt>
    <dgm:pt modelId="{24C3D32E-9E55-467E-BB18-21ED1A689C6E}" type="pres">
      <dgm:prSet presAssocID="{0469BA14-DE49-4FF0-AA7E-0404D90496A7}" presName="sibTrans" presStyleLbl="sibTrans2D1" presStyleIdx="0" presStyleCnt="0"/>
      <dgm:spPr/>
    </dgm:pt>
    <dgm:pt modelId="{BF1F46CA-6A15-4482-BEC3-6EAC7DCEBE4E}" type="pres">
      <dgm:prSet presAssocID="{5E6CB285-3220-4144-9D76-77B7A52A585A}" presName="compNode" presStyleCnt="0"/>
      <dgm:spPr/>
    </dgm:pt>
    <dgm:pt modelId="{7CE0EB65-A3AE-471D-A15C-3BB02B083A1E}" type="pres">
      <dgm:prSet presAssocID="{5E6CB285-3220-4144-9D76-77B7A52A585A}" presName="iconBgRect" presStyleLbl="bgShp" presStyleIdx="2" presStyleCnt="4"/>
      <dgm:spPr/>
    </dgm:pt>
    <dgm:pt modelId="{A4E0CA0C-1FA8-4E31-BCA5-DBAD0B4AA51A}" type="pres">
      <dgm:prSet presAssocID="{5E6CB285-3220-4144-9D76-77B7A52A585A}" presName="iconRect" presStyleLbl="node1" presStyleIdx="2" presStyleCnt="4"/>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Bullseye"/>
        </a:ext>
      </dgm:extLst>
    </dgm:pt>
    <dgm:pt modelId="{08E4544F-D932-48DC-8442-886576883214}" type="pres">
      <dgm:prSet presAssocID="{5E6CB285-3220-4144-9D76-77B7A52A585A}" presName="spaceRect" presStyleCnt="0"/>
      <dgm:spPr/>
    </dgm:pt>
    <dgm:pt modelId="{1D6855AA-B60F-44A7-8EFC-B04B75BCA65F}" type="pres">
      <dgm:prSet presAssocID="{5E6CB285-3220-4144-9D76-77B7A52A585A}" presName="textRect" presStyleLbl="revTx" presStyleIdx="2" presStyleCnt="4">
        <dgm:presLayoutVars>
          <dgm:chMax val="1"/>
          <dgm:chPref val="1"/>
        </dgm:presLayoutVars>
      </dgm:prSet>
      <dgm:spPr/>
    </dgm:pt>
    <dgm:pt modelId="{34199002-ADAE-487C-9AF9-4001AA274EF5}" type="pres">
      <dgm:prSet presAssocID="{C2CBE799-63A8-40D6-A3FC-4730FD88728A}" presName="sibTrans" presStyleLbl="sibTrans2D1" presStyleIdx="0" presStyleCnt="0"/>
      <dgm:spPr/>
    </dgm:pt>
    <dgm:pt modelId="{E9EC75AD-1DAE-4604-97AE-ED0D3A646CBB}" type="pres">
      <dgm:prSet presAssocID="{4032C04D-5BCB-4ABD-904C-74F03883564D}" presName="compNode" presStyleCnt="0"/>
      <dgm:spPr/>
    </dgm:pt>
    <dgm:pt modelId="{8F43760B-783E-443D-8D82-12C816AE46AE}" type="pres">
      <dgm:prSet presAssocID="{4032C04D-5BCB-4ABD-904C-74F03883564D}" presName="iconBgRect" presStyleLbl="bgShp" presStyleIdx="3" presStyleCnt="4"/>
      <dgm:spPr/>
    </dgm:pt>
    <dgm:pt modelId="{5D73ED53-E2F3-4F3E-BA64-9F913500440F}" type="pres">
      <dgm:prSet presAssocID="{4032C04D-5BCB-4ABD-904C-74F03883564D}" presName="iconRect" presStyleLbl="node1" presStyleIdx="3" presStyleCnt="4"/>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a:noFill/>
        </a:ln>
      </dgm:spPr>
      <dgm:extLst>
        <a:ext uri="{E40237B7-FDA0-4F09-8148-C483321AD2D9}">
          <dgm14:cNvPr xmlns:dgm14="http://schemas.microsoft.com/office/drawing/2010/diagram" id="0" name="" descr="Meeting"/>
        </a:ext>
      </dgm:extLst>
    </dgm:pt>
    <dgm:pt modelId="{78CB96B2-B857-4CD9-9D78-453FA270028E}" type="pres">
      <dgm:prSet presAssocID="{4032C04D-5BCB-4ABD-904C-74F03883564D}" presName="spaceRect" presStyleCnt="0"/>
      <dgm:spPr/>
    </dgm:pt>
    <dgm:pt modelId="{28D5D3CC-4263-42EE-B798-013C6B508BAA}" type="pres">
      <dgm:prSet presAssocID="{4032C04D-5BCB-4ABD-904C-74F03883564D}" presName="textRect" presStyleLbl="revTx" presStyleIdx="3" presStyleCnt="4">
        <dgm:presLayoutVars>
          <dgm:chMax val="1"/>
          <dgm:chPref val="1"/>
        </dgm:presLayoutVars>
      </dgm:prSet>
      <dgm:spPr/>
    </dgm:pt>
  </dgm:ptLst>
  <dgm:cxnLst>
    <dgm:cxn modelId="{D5CE1315-CB92-483E-A30F-0F557EB6B586}" type="presOf" srcId="{C2CBE799-63A8-40D6-A3FC-4730FD88728A}" destId="{34199002-ADAE-487C-9AF9-4001AA274EF5}" srcOrd="0" destOrd="0" presId="urn:microsoft.com/office/officeart/2018/2/layout/IconCircleList"/>
    <dgm:cxn modelId="{196BF821-1B2E-4E14-97F9-624AB0ECF2EA}" srcId="{05AFEE02-EF91-4C93-BAFF-BCF913A6954F}" destId="{835E9CB5-B8A4-4059-A809-B9D807ED26D5}" srcOrd="1" destOrd="0" parTransId="{07B11E6A-E042-4B8D-98AE-3BFA70BD2E43}" sibTransId="{0469BA14-DE49-4FF0-AA7E-0404D90496A7}"/>
    <dgm:cxn modelId="{6DE07F36-CD7C-40DA-8CB7-24172637CEB3}" srcId="{05AFEE02-EF91-4C93-BAFF-BCF913A6954F}" destId="{5E6CB285-3220-4144-9D76-77B7A52A585A}" srcOrd="2" destOrd="0" parTransId="{A859434E-B345-428F-A9B8-1262177D1001}" sibTransId="{C2CBE799-63A8-40D6-A3FC-4730FD88728A}"/>
    <dgm:cxn modelId="{D4CAAD37-CD06-489F-8986-7A6FCC3AE356}" type="presOf" srcId="{4032C04D-5BCB-4ABD-904C-74F03883564D}" destId="{28D5D3CC-4263-42EE-B798-013C6B508BAA}" srcOrd="0" destOrd="0" presId="urn:microsoft.com/office/officeart/2018/2/layout/IconCircleList"/>
    <dgm:cxn modelId="{F858A94B-2AAA-4455-9A7B-F174568557AC}" type="presOf" srcId="{05AFEE02-EF91-4C93-BAFF-BCF913A6954F}" destId="{57ED161C-61A9-4D45-9661-33A000237F30}" srcOrd="0" destOrd="0" presId="urn:microsoft.com/office/officeart/2018/2/layout/IconCircleList"/>
    <dgm:cxn modelId="{C8AECB59-E980-49BD-8595-64D4D3D6F7E2}" type="presOf" srcId="{0469BA14-DE49-4FF0-AA7E-0404D90496A7}" destId="{24C3D32E-9E55-467E-BB18-21ED1A689C6E}" srcOrd="0" destOrd="0" presId="urn:microsoft.com/office/officeart/2018/2/layout/IconCircleList"/>
    <dgm:cxn modelId="{764D9483-0D54-4296-9183-ED2E10F9DD13}" type="presOf" srcId="{CF992933-53BF-4496-A23D-A20DF8A83689}" destId="{68CE1E90-1F37-46F4-B225-4AD5DAF06094}" srcOrd="0" destOrd="0" presId="urn:microsoft.com/office/officeart/2018/2/layout/IconCircleList"/>
    <dgm:cxn modelId="{A4A10785-B2D4-4DD8-A726-DA92CB843C8F}" type="presOf" srcId="{55851A0E-2FA9-4430-AA48-D920F826441D}" destId="{BEEE2964-1635-4085-BF7F-35078401C73C}" srcOrd="0" destOrd="0" presId="urn:microsoft.com/office/officeart/2018/2/layout/IconCircleList"/>
    <dgm:cxn modelId="{DE0530BC-C4DB-43AE-A53A-F0280A5BC96E}" srcId="{05AFEE02-EF91-4C93-BAFF-BCF913A6954F}" destId="{4032C04D-5BCB-4ABD-904C-74F03883564D}" srcOrd="3" destOrd="0" parTransId="{A931407A-60B7-46F2-911C-8E579678C00A}" sibTransId="{1026EAB1-F8CA-4898-BDC2-6552A5A58310}"/>
    <dgm:cxn modelId="{AB5392BF-4B87-4978-A41F-5A6C28CD5D20}" type="presOf" srcId="{5E6CB285-3220-4144-9D76-77B7A52A585A}" destId="{1D6855AA-B60F-44A7-8EFC-B04B75BCA65F}" srcOrd="0" destOrd="0" presId="urn:microsoft.com/office/officeart/2018/2/layout/IconCircleList"/>
    <dgm:cxn modelId="{86646AC1-E846-42FC-97E6-F6FC2D980861}" srcId="{05AFEE02-EF91-4C93-BAFF-BCF913A6954F}" destId="{CF992933-53BF-4496-A23D-A20DF8A83689}" srcOrd="0" destOrd="0" parTransId="{98CAC150-6513-4EF8-8226-4D2EC2F6BC89}" sibTransId="{55851A0E-2FA9-4430-AA48-D920F826441D}"/>
    <dgm:cxn modelId="{CC0B41FD-AB69-4F6A-9C08-62B09FE37FF5}" type="presOf" srcId="{835E9CB5-B8A4-4059-A809-B9D807ED26D5}" destId="{6C75FE9F-5234-4E59-9997-F4CAE9ED5309}" srcOrd="0" destOrd="0" presId="urn:microsoft.com/office/officeart/2018/2/layout/IconCircleList"/>
    <dgm:cxn modelId="{3B602285-98CD-42D6-B9CA-C690EC784CD3}" type="presParOf" srcId="{57ED161C-61A9-4D45-9661-33A000237F30}" destId="{A0CD8E97-4147-47F3-B444-93482DAEAA85}" srcOrd="0" destOrd="0" presId="urn:microsoft.com/office/officeart/2018/2/layout/IconCircleList"/>
    <dgm:cxn modelId="{28F2BBC0-5079-4D5D-B889-19BCD1CEB71A}" type="presParOf" srcId="{A0CD8E97-4147-47F3-B444-93482DAEAA85}" destId="{EB527736-5286-4B31-A02D-92338F079B4D}" srcOrd="0" destOrd="0" presId="urn:microsoft.com/office/officeart/2018/2/layout/IconCircleList"/>
    <dgm:cxn modelId="{B64B2AB7-0374-42C6-8932-2B01C6AB16A4}" type="presParOf" srcId="{EB527736-5286-4B31-A02D-92338F079B4D}" destId="{1A4B74B3-FE3A-418C-BBAB-1F0CEBB74C77}" srcOrd="0" destOrd="0" presId="urn:microsoft.com/office/officeart/2018/2/layout/IconCircleList"/>
    <dgm:cxn modelId="{0C3D832F-69B9-411B-9593-A88FF9BD5E17}" type="presParOf" srcId="{EB527736-5286-4B31-A02D-92338F079B4D}" destId="{57BEAAB3-613C-4B6F-8039-A107454AEC5B}" srcOrd="1" destOrd="0" presId="urn:microsoft.com/office/officeart/2018/2/layout/IconCircleList"/>
    <dgm:cxn modelId="{3E6B91F4-0829-4D85-86C5-0B1A9273242C}" type="presParOf" srcId="{EB527736-5286-4B31-A02D-92338F079B4D}" destId="{0062E811-7DE6-4AD0-8069-C00E23B023D8}" srcOrd="2" destOrd="0" presId="urn:microsoft.com/office/officeart/2018/2/layout/IconCircleList"/>
    <dgm:cxn modelId="{3121D603-3D3F-400E-8FC1-66CDD0464D3A}" type="presParOf" srcId="{EB527736-5286-4B31-A02D-92338F079B4D}" destId="{68CE1E90-1F37-46F4-B225-4AD5DAF06094}" srcOrd="3" destOrd="0" presId="urn:microsoft.com/office/officeart/2018/2/layout/IconCircleList"/>
    <dgm:cxn modelId="{D3875BD7-A1CF-47FE-A42B-1035E9087D23}" type="presParOf" srcId="{A0CD8E97-4147-47F3-B444-93482DAEAA85}" destId="{BEEE2964-1635-4085-BF7F-35078401C73C}" srcOrd="1" destOrd="0" presId="urn:microsoft.com/office/officeart/2018/2/layout/IconCircleList"/>
    <dgm:cxn modelId="{9B0832CF-9F92-4234-A00B-E2E87527C02F}" type="presParOf" srcId="{A0CD8E97-4147-47F3-B444-93482DAEAA85}" destId="{93496A5A-6B2F-4DEF-93B4-88E14DC0EA5B}" srcOrd="2" destOrd="0" presId="urn:microsoft.com/office/officeart/2018/2/layout/IconCircleList"/>
    <dgm:cxn modelId="{2874B007-597D-479C-BF2F-208B844208C5}" type="presParOf" srcId="{93496A5A-6B2F-4DEF-93B4-88E14DC0EA5B}" destId="{9C9EAD4C-9ACE-46DD-B0A3-E4378125A158}" srcOrd="0" destOrd="0" presId="urn:microsoft.com/office/officeart/2018/2/layout/IconCircleList"/>
    <dgm:cxn modelId="{6A95A7DF-61DE-4C6A-8A47-864CBF76950B}" type="presParOf" srcId="{93496A5A-6B2F-4DEF-93B4-88E14DC0EA5B}" destId="{F25F0827-5CCC-4463-BB3D-FEE333B1AA4D}" srcOrd="1" destOrd="0" presId="urn:microsoft.com/office/officeart/2018/2/layout/IconCircleList"/>
    <dgm:cxn modelId="{706B5F1D-1700-4785-BE30-BCD5F4730896}" type="presParOf" srcId="{93496A5A-6B2F-4DEF-93B4-88E14DC0EA5B}" destId="{C10994C8-6565-4CC8-B139-CC648DEF86A4}" srcOrd="2" destOrd="0" presId="urn:microsoft.com/office/officeart/2018/2/layout/IconCircleList"/>
    <dgm:cxn modelId="{FB1715C6-377F-466F-965F-65CA796114CB}" type="presParOf" srcId="{93496A5A-6B2F-4DEF-93B4-88E14DC0EA5B}" destId="{6C75FE9F-5234-4E59-9997-F4CAE9ED5309}" srcOrd="3" destOrd="0" presId="urn:microsoft.com/office/officeart/2018/2/layout/IconCircleList"/>
    <dgm:cxn modelId="{7E695196-5D30-4596-B931-C11D0EA95A12}" type="presParOf" srcId="{A0CD8E97-4147-47F3-B444-93482DAEAA85}" destId="{24C3D32E-9E55-467E-BB18-21ED1A689C6E}" srcOrd="3" destOrd="0" presId="urn:microsoft.com/office/officeart/2018/2/layout/IconCircleList"/>
    <dgm:cxn modelId="{B8362733-C657-4947-A2B3-D449699C1820}" type="presParOf" srcId="{A0CD8E97-4147-47F3-B444-93482DAEAA85}" destId="{BF1F46CA-6A15-4482-BEC3-6EAC7DCEBE4E}" srcOrd="4" destOrd="0" presId="urn:microsoft.com/office/officeart/2018/2/layout/IconCircleList"/>
    <dgm:cxn modelId="{962B37C3-5BD2-436C-9EFA-E135CC696612}" type="presParOf" srcId="{BF1F46CA-6A15-4482-BEC3-6EAC7DCEBE4E}" destId="{7CE0EB65-A3AE-471D-A15C-3BB02B083A1E}" srcOrd="0" destOrd="0" presId="urn:microsoft.com/office/officeart/2018/2/layout/IconCircleList"/>
    <dgm:cxn modelId="{2C518833-8F75-4F9F-8845-7347ED027D10}" type="presParOf" srcId="{BF1F46CA-6A15-4482-BEC3-6EAC7DCEBE4E}" destId="{A4E0CA0C-1FA8-4E31-BCA5-DBAD0B4AA51A}" srcOrd="1" destOrd="0" presId="urn:microsoft.com/office/officeart/2018/2/layout/IconCircleList"/>
    <dgm:cxn modelId="{794909B8-01EE-4A2E-B401-07A6E3319D3C}" type="presParOf" srcId="{BF1F46CA-6A15-4482-BEC3-6EAC7DCEBE4E}" destId="{08E4544F-D932-48DC-8442-886576883214}" srcOrd="2" destOrd="0" presId="urn:microsoft.com/office/officeart/2018/2/layout/IconCircleList"/>
    <dgm:cxn modelId="{ABC4EAD2-FA4F-4E14-96E8-EB2B81D69A41}" type="presParOf" srcId="{BF1F46CA-6A15-4482-BEC3-6EAC7DCEBE4E}" destId="{1D6855AA-B60F-44A7-8EFC-B04B75BCA65F}" srcOrd="3" destOrd="0" presId="urn:microsoft.com/office/officeart/2018/2/layout/IconCircleList"/>
    <dgm:cxn modelId="{079E59B0-3CFD-4A10-86A1-A9E4090949DB}" type="presParOf" srcId="{A0CD8E97-4147-47F3-B444-93482DAEAA85}" destId="{34199002-ADAE-487C-9AF9-4001AA274EF5}" srcOrd="5" destOrd="0" presId="urn:microsoft.com/office/officeart/2018/2/layout/IconCircleList"/>
    <dgm:cxn modelId="{555C80CA-7554-487F-9948-E612ABDE4E4A}" type="presParOf" srcId="{A0CD8E97-4147-47F3-B444-93482DAEAA85}" destId="{E9EC75AD-1DAE-4604-97AE-ED0D3A646CBB}" srcOrd="6" destOrd="0" presId="urn:microsoft.com/office/officeart/2018/2/layout/IconCircleList"/>
    <dgm:cxn modelId="{F07395FC-1518-4EAC-9CC9-35E06750C61A}" type="presParOf" srcId="{E9EC75AD-1DAE-4604-97AE-ED0D3A646CBB}" destId="{8F43760B-783E-443D-8D82-12C816AE46AE}" srcOrd="0" destOrd="0" presId="urn:microsoft.com/office/officeart/2018/2/layout/IconCircleList"/>
    <dgm:cxn modelId="{64985734-D3F3-4033-9F3C-54836E3413D1}" type="presParOf" srcId="{E9EC75AD-1DAE-4604-97AE-ED0D3A646CBB}" destId="{5D73ED53-E2F3-4F3E-BA64-9F913500440F}" srcOrd="1" destOrd="0" presId="urn:microsoft.com/office/officeart/2018/2/layout/IconCircleList"/>
    <dgm:cxn modelId="{7D33B5C2-BC71-4BA7-96B8-F761B8BEC9F0}" type="presParOf" srcId="{E9EC75AD-1DAE-4604-97AE-ED0D3A646CBB}" destId="{78CB96B2-B857-4CD9-9D78-453FA270028E}" srcOrd="2" destOrd="0" presId="urn:microsoft.com/office/officeart/2018/2/layout/IconCircleList"/>
    <dgm:cxn modelId="{AAEE7D57-5507-47EA-9307-7CA25699AC18}" type="presParOf" srcId="{E9EC75AD-1DAE-4604-97AE-ED0D3A646CBB}" destId="{28D5D3CC-4263-42EE-B798-013C6B508BAA}" srcOrd="3" destOrd="0" presId="urn:microsoft.com/office/officeart/2018/2/layout/IconCircle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301EDBE4-D20C-4F23-8606-144EF2139D10}" type="doc">
      <dgm:prSet loTypeId="urn:microsoft.com/office/officeart/2005/8/layout/matrix3" loCatId="matrix" qsTypeId="urn:microsoft.com/office/officeart/2005/8/quickstyle/simple1" qsCatId="simple" csTypeId="urn:microsoft.com/office/officeart/2005/8/colors/accent2_2" csCatId="accent2"/>
      <dgm:spPr/>
      <dgm:t>
        <a:bodyPr/>
        <a:lstStyle/>
        <a:p>
          <a:endParaRPr lang="en-US"/>
        </a:p>
      </dgm:t>
    </dgm:pt>
    <dgm:pt modelId="{D7CE22BD-01C6-4B7C-B3E9-D571512B1D6C}">
      <dgm:prSet/>
      <dgm:spPr/>
      <dgm:t>
        <a:bodyPr/>
        <a:lstStyle/>
        <a:p>
          <a:r>
            <a:rPr lang="en-US" dirty="0"/>
            <a:t>Clinical Research Associates (CRAs) most commonly known as “Monitors” are vital members of research teams, serving a key function in monitoring clinical trials.</a:t>
          </a:r>
        </a:p>
      </dgm:t>
    </dgm:pt>
    <dgm:pt modelId="{76AC43B3-B374-4CB1-8982-5C3B16A191FF}" type="parTrans" cxnId="{F384E537-7F27-4DE2-9288-B006C503F48D}">
      <dgm:prSet/>
      <dgm:spPr/>
      <dgm:t>
        <a:bodyPr/>
        <a:lstStyle/>
        <a:p>
          <a:endParaRPr lang="en-US"/>
        </a:p>
      </dgm:t>
    </dgm:pt>
    <dgm:pt modelId="{DCFE4345-45BD-4322-81CC-48EB379E95BA}" type="sibTrans" cxnId="{F384E537-7F27-4DE2-9288-B006C503F48D}">
      <dgm:prSet/>
      <dgm:spPr/>
      <dgm:t>
        <a:bodyPr/>
        <a:lstStyle/>
        <a:p>
          <a:endParaRPr lang="en-US"/>
        </a:p>
      </dgm:t>
    </dgm:pt>
    <dgm:pt modelId="{ED22D790-447A-4E27-B8A2-FF8E4B12B31E}">
      <dgm:prSet/>
      <dgm:spPr/>
      <dgm:t>
        <a:bodyPr/>
        <a:lstStyle/>
        <a:p>
          <a:r>
            <a:rPr lang="en-US" dirty="0"/>
            <a:t>A CRA acts as a link between a study Sponsor or a Clinical Research Organization (CRO) and the study sites. </a:t>
          </a:r>
        </a:p>
      </dgm:t>
    </dgm:pt>
    <dgm:pt modelId="{4EE9F40F-29CC-47B3-981E-3205261F117F}" type="parTrans" cxnId="{2B332CE3-6EE7-4F0F-B8D8-16D147C9B368}">
      <dgm:prSet/>
      <dgm:spPr/>
      <dgm:t>
        <a:bodyPr/>
        <a:lstStyle/>
        <a:p>
          <a:endParaRPr lang="en-US"/>
        </a:p>
      </dgm:t>
    </dgm:pt>
    <dgm:pt modelId="{4D2CFEA3-FDB6-4FAF-9B8B-180FC375FE59}" type="sibTrans" cxnId="{2B332CE3-6EE7-4F0F-B8D8-16D147C9B368}">
      <dgm:prSet/>
      <dgm:spPr/>
      <dgm:t>
        <a:bodyPr/>
        <a:lstStyle/>
        <a:p>
          <a:endParaRPr lang="en-US"/>
        </a:p>
      </dgm:t>
    </dgm:pt>
    <dgm:pt modelId="{B2566334-6000-4368-8D87-5D8ACD401838}">
      <dgm:prSet/>
      <dgm:spPr/>
      <dgm:t>
        <a:bodyPr/>
        <a:lstStyle/>
        <a:p>
          <a:r>
            <a:rPr lang="en-US" dirty="0"/>
            <a:t>In a clinical trial, the monitor CRA is tasked with maintaining the trial's integrity by overseeing its conduct, examining clinical data, and ensuring adherence to the trial's protocol and regulations. </a:t>
          </a:r>
        </a:p>
      </dgm:t>
    </dgm:pt>
    <dgm:pt modelId="{A8BCA342-54E2-4F7C-B0D5-33EBD0B5F27F}" type="parTrans" cxnId="{3F92ABAE-2F2D-423C-A7FD-0617F3AA10A8}">
      <dgm:prSet/>
      <dgm:spPr/>
      <dgm:t>
        <a:bodyPr/>
        <a:lstStyle/>
        <a:p>
          <a:endParaRPr lang="en-US"/>
        </a:p>
      </dgm:t>
    </dgm:pt>
    <dgm:pt modelId="{0F8C419B-8765-49A7-BA61-8A8B40442F8F}" type="sibTrans" cxnId="{3F92ABAE-2F2D-423C-A7FD-0617F3AA10A8}">
      <dgm:prSet/>
      <dgm:spPr/>
      <dgm:t>
        <a:bodyPr/>
        <a:lstStyle/>
        <a:p>
          <a:endParaRPr lang="en-US"/>
        </a:p>
      </dgm:t>
    </dgm:pt>
    <dgm:pt modelId="{F27C9B6C-2EF8-468B-AD30-6858CC2E962A}">
      <dgm:prSet/>
      <dgm:spPr/>
      <dgm:t>
        <a:bodyPr/>
        <a:lstStyle/>
        <a:p>
          <a:r>
            <a:rPr lang="en-US" dirty="0"/>
            <a:t>They are essential in safeguarding the rights, safety, and well-being of participants and in confirming the scientific accuracy of the data gathered.</a:t>
          </a:r>
        </a:p>
      </dgm:t>
    </dgm:pt>
    <dgm:pt modelId="{3DC48736-5E22-4BF3-A8AD-EE286B445C1C}" type="parTrans" cxnId="{F46FB79B-53E5-4741-8672-115CE4FD14D5}">
      <dgm:prSet/>
      <dgm:spPr/>
      <dgm:t>
        <a:bodyPr/>
        <a:lstStyle/>
        <a:p>
          <a:endParaRPr lang="en-US"/>
        </a:p>
      </dgm:t>
    </dgm:pt>
    <dgm:pt modelId="{4E037A82-0016-4B17-9A5C-63027E7FF49A}" type="sibTrans" cxnId="{F46FB79B-53E5-4741-8672-115CE4FD14D5}">
      <dgm:prSet/>
      <dgm:spPr/>
      <dgm:t>
        <a:bodyPr/>
        <a:lstStyle/>
        <a:p>
          <a:endParaRPr lang="en-US"/>
        </a:p>
      </dgm:t>
    </dgm:pt>
    <dgm:pt modelId="{31629BB2-F59F-4DAD-808B-4BDB098F5B82}" type="pres">
      <dgm:prSet presAssocID="{301EDBE4-D20C-4F23-8606-144EF2139D10}" presName="matrix" presStyleCnt="0">
        <dgm:presLayoutVars>
          <dgm:chMax val="1"/>
          <dgm:dir/>
          <dgm:resizeHandles val="exact"/>
        </dgm:presLayoutVars>
      </dgm:prSet>
      <dgm:spPr/>
    </dgm:pt>
    <dgm:pt modelId="{E6DF6BFD-641F-4140-9B3E-E00DF54E3E6C}" type="pres">
      <dgm:prSet presAssocID="{301EDBE4-D20C-4F23-8606-144EF2139D10}" presName="diamond" presStyleLbl="bgShp" presStyleIdx="0" presStyleCnt="1"/>
      <dgm:spPr/>
    </dgm:pt>
    <dgm:pt modelId="{0CD8F600-D05B-4F67-ADE9-C4D87B14DD53}" type="pres">
      <dgm:prSet presAssocID="{301EDBE4-D20C-4F23-8606-144EF2139D10}" presName="quad1" presStyleLbl="node1" presStyleIdx="0" presStyleCnt="4">
        <dgm:presLayoutVars>
          <dgm:chMax val="0"/>
          <dgm:chPref val="0"/>
          <dgm:bulletEnabled val="1"/>
        </dgm:presLayoutVars>
      </dgm:prSet>
      <dgm:spPr/>
    </dgm:pt>
    <dgm:pt modelId="{905AFCCD-BCF0-4B2C-BB0A-9BB1F04290A3}" type="pres">
      <dgm:prSet presAssocID="{301EDBE4-D20C-4F23-8606-144EF2139D10}" presName="quad2" presStyleLbl="node1" presStyleIdx="1" presStyleCnt="4" custLinFactNeighborX="298" custLinFactNeighborY="543">
        <dgm:presLayoutVars>
          <dgm:chMax val="0"/>
          <dgm:chPref val="0"/>
          <dgm:bulletEnabled val="1"/>
        </dgm:presLayoutVars>
      </dgm:prSet>
      <dgm:spPr/>
    </dgm:pt>
    <dgm:pt modelId="{A5721DC1-EF45-476B-9EE0-A4036A53E5FC}" type="pres">
      <dgm:prSet presAssocID="{301EDBE4-D20C-4F23-8606-144EF2139D10}" presName="quad3" presStyleLbl="node1" presStyleIdx="2" presStyleCnt="4">
        <dgm:presLayoutVars>
          <dgm:chMax val="0"/>
          <dgm:chPref val="0"/>
          <dgm:bulletEnabled val="1"/>
        </dgm:presLayoutVars>
      </dgm:prSet>
      <dgm:spPr/>
    </dgm:pt>
    <dgm:pt modelId="{6B8C3D6F-A890-4BC7-9FE1-27745CFF8760}" type="pres">
      <dgm:prSet presAssocID="{301EDBE4-D20C-4F23-8606-144EF2139D10}" presName="quad4" presStyleLbl="node1" presStyleIdx="3" presStyleCnt="4">
        <dgm:presLayoutVars>
          <dgm:chMax val="0"/>
          <dgm:chPref val="0"/>
          <dgm:bulletEnabled val="1"/>
        </dgm:presLayoutVars>
      </dgm:prSet>
      <dgm:spPr/>
    </dgm:pt>
  </dgm:ptLst>
  <dgm:cxnLst>
    <dgm:cxn modelId="{6094C318-9BAD-420E-B229-969524504883}" type="presOf" srcId="{D7CE22BD-01C6-4B7C-B3E9-D571512B1D6C}" destId="{0CD8F600-D05B-4F67-ADE9-C4D87B14DD53}" srcOrd="0" destOrd="0" presId="urn:microsoft.com/office/officeart/2005/8/layout/matrix3"/>
    <dgm:cxn modelId="{9DC54931-65FC-4131-B0E2-2D10565AE5D2}" type="presOf" srcId="{301EDBE4-D20C-4F23-8606-144EF2139D10}" destId="{31629BB2-F59F-4DAD-808B-4BDB098F5B82}" srcOrd="0" destOrd="0" presId="urn:microsoft.com/office/officeart/2005/8/layout/matrix3"/>
    <dgm:cxn modelId="{F384E537-7F27-4DE2-9288-B006C503F48D}" srcId="{301EDBE4-D20C-4F23-8606-144EF2139D10}" destId="{D7CE22BD-01C6-4B7C-B3E9-D571512B1D6C}" srcOrd="0" destOrd="0" parTransId="{76AC43B3-B374-4CB1-8982-5C3B16A191FF}" sibTransId="{DCFE4345-45BD-4322-81CC-48EB379E95BA}"/>
    <dgm:cxn modelId="{A62C5F76-81ED-4806-A974-94B0883C4D1C}" type="presOf" srcId="{ED22D790-447A-4E27-B8A2-FF8E4B12B31E}" destId="{905AFCCD-BCF0-4B2C-BB0A-9BB1F04290A3}" srcOrd="0" destOrd="0" presId="urn:microsoft.com/office/officeart/2005/8/layout/matrix3"/>
    <dgm:cxn modelId="{F46FB79B-53E5-4741-8672-115CE4FD14D5}" srcId="{301EDBE4-D20C-4F23-8606-144EF2139D10}" destId="{F27C9B6C-2EF8-468B-AD30-6858CC2E962A}" srcOrd="3" destOrd="0" parTransId="{3DC48736-5E22-4BF3-A8AD-EE286B445C1C}" sibTransId="{4E037A82-0016-4B17-9A5C-63027E7FF49A}"/>
    <dgm:cxn modelId="{3F92ABAE-2F2D-423C-A7FD-0617F3AA10A8}" srcId="{301EDBE4-D20C-4F23-8606-144EF2139D10}" destId="{B2566334-6000-4368-8D87-5D8ACD401838}" srcOrd="2" destOrd="0" parTransId="{A8BCA342-54E2-4F7C-B0D5-33EBD0B5F27F}" sibTransId="{0F8C419B-8765-49A7-BA61-8A8B40442F8F}"/>
    <dgm:cxn modelId="{DAD5AFD5-2567-4972-8E3B-0118006A0F9D}" type="presOf" srcId="{B2566334-6000-4368-8D87-5D8ACD401838}" destId="{A5721DC1-EF45-476B-9EE0-A4036A53E5FC}" srcOrd="0" destOrd="0" presId="urn:microsoft.com/office/officeart/2005/8/layout/matrix3"/>
    <dgm:cxn modelId="{2B332CE3-6EE7-4F0F-B8D8-16D147C9B368}" srcId="{301EDBE4-D20C-4F23-8606-144EF2139D10}" destId="{ED22D790-447A-4E27-B8A2-FF8E4B12B31E}" srcOrd="1" destOrd="0" parTransId="{4EE9F40F-29CC-47B3-981E-3205261F117F}" sibTransId="{4D2CFEA3-FDB6-4FAF-9B8B-180FC375FE59}"/>
    <dgm:cxn modelId="{B420C2E5-D68D-4A79-B9E1-982D0B5F50BA}" type="presOf" srcId="{F27C9B6C-2EF8-468B-AD30-6858CC2E962A}" destId="{6B8C3D6F-A890-4BC7-9FE1-27745CFF8760}" srcOrd="0" destOrd="0" presId="urn:microsoft.com/office/officeart/2005/8/layout/matrix3"/>
    <dgm:cxn modelId="{D6CFAE33-BEDF-4483-A394-21B88A427356}" type="presParOf" srcId="{31629BB2-F59F-4DAD-808B-4BDB098F5B82}" destId="{E6DF6BFD-641F-4140-9B3E-E00DF54E3E6C}" srcOrd="0" destOrd="0" presId="urn:microsoft.com/office/officeart/2005/8/layout/matrix3"/>
    <dgm:cxn modelId="{80C2E910-5311-4868-A0E9-C64BABA7371C}" type="presParOf" srcId="{31629BB2-F59F-4DAD-808B-4BDB098F5B82}" destId="{0CD8F600-D05B-4F67-ADE9-C4D87B14DD53}" srcOrd="1" destOrd="0" presId="urn:microsoft.com/office/officeart/2005/8/layout/matrix3"/>
    <dgm:cxn modelId="{F7044930-33C1-468C-B1C0-164158B33250}" type="presParOf" srcId="{31629BB2-F59F-4DAD-808B-4BDB098F5B82}" destId="{905AFCCD-BCF0-4B2C-BB0A-9BB1F04290A3}" srcOrd="2" destOrd="0" presId="urn:microsoft.com/office/officeart/2005/8/layout/matrix3"/>
    <dgm:cxn modelId="{4C4FAB95-3FD1-41AE-913D-1DC2E5C942E1}" type="presParOf" srcId="{31629BB2-F59F-4DAD-808B-4BDB098F5B82}" destId="{A5721DC1-EF45-476B-9EE0-A4036A53E5FC}" srcOrd="3" destOrd="0" presId="urn:microsoft.com/office/officeart/2005/8/layout/matrix3"/>
    <dgm:cxn modelId="{FF9CF308-3D0E-4F06-A3EB-128253579268}" type="presParOf" srcId="{31629BB2-F59F-4DAD-808B-4BDB098F5B82}" destId="{6B8C3D6F-A890-4BC7-9FE1-27745CFF8760}" srcOrd="4" destOrd="0" presId="urn:microsoft.com/office/officeart/2005/8/layout/matrix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5B7257EC-BF67-4C4D-B535-006759929B74}" type="doc">
      <dgm:prSet loTypeId="urn:microsoft.com/office/officeart/2005/8/layout/default" loCatId="list" qsTypeId="urn:microsoft.com/office/officeart/2005/8/quickstyle/simple5" qsCatId="simple" csTypeId="urn:microsoft.com/office/officeart/2005/8/colors/accent2_2" csCatId="accent2"/>
      <dgm:spPr/>
      <dgm:t>
        <a:bodyPr/>
        <a:lstStyle/>
        <a:p>
          <a:endParaRPr lang="en-US"/>
        </a:p>
      </dgm:t>
    </dgm:pt>
    <dgm:pt modelId="{1C80CD8D-D345-4E85-B526-A3A9CB7D49E8}">
      <dgm:prSet/>
      <dgm:spPr/>
      <dgm:t>
        <a:bodyPr/>
        <a:lstStyle/>
        <a:p>
          <a:r>
            <a:rPr lang="en-US" dirty="0"/>
            <a:t>Regular monitor site visits can be broken down into four types: </a:t>
          </a:r>
        </a:p>
      </dgm:t>
    </dgm:pt>
    <dgm:pt modelId="{1AE7D2FD-2A87-48EC-A0C2-3165C48454C4}" type="parTrans" cxnId="{827455C1-5A0A-4FDA-800C-C29235B68F44}">
      <dgm:prSet/>
      <dgm:spPr/>
      <dgm:t>
        <a:bodyPr/>
        <a:lstStyle/>
        <a:p>
          <a:endParaRPr lang="en-US"/>
        </a:p>
      </dgm:t>
    </dgm:pt>
    <dgm:pt modelId="{3AAA860E-9C09-455C-BAB2-D96725AB22C0}" type="sibTrans" cxnId="{827455C1-5A0A-4FDA-800C-C29235B68F44}">
      <dgm:prSet/>
      <dgm:spPr/>
      <dgm:t>
        <a:bodyPr/>
        <a:lstStyle/>
        <a:p>
          <a:endParaRPr lang="en-US"/>
        </a:p>
      </dgm:t>
    </dgm:pt>
    <dgm:pt modelId="{50A708B0-FB68-465B-84CE-7742FE4E209F}">
      <dgm:prSet/>
      <dgm:spPr/>
      <dgm:t>
        <a:bodyPr/>
        <a:lstStyle/>
        <a:p>
          <a:r>
            <a:rPr lang="en-US" dirty="0"/>
            <a:t>Pre-study visits</a:t>
          </a:r>
        </a:p>
      </dgm:t>
    </dgm:pt>
    <dgm:pt modelId="{9CFB74F0-6C20-458A-B0DC-EE21062DB515}" type="parTrans" cxnId="{90DB84C0-5030-4B64-BB91-ADC37B32EC30}">
      <dgm:prSet/>
      <dgm:spPr/>
      <dgm:t>
        <a:bodyPr/>
        <a:lstStyle/>
        <a:p>
          <a:endParaRPr lang="en-US"/>
        </a:p>
      </dgm:t>
    </dgm:pt>
    <dgm:pt modelId="{2A273F4B-9E3F-40C6-BFF2-8FAE66856DDC}" type="sibTrans" cxnId="{90DB84C0-5030-4B64-BB91-ADC37B32EC30}">
      <dgm:prSet/>
      <dgm:spPr/>
      <dgm:t>
        <a:bodyPr/>
        <a:lstStyle/>
        <a:p>
          <a:endParaRPr lang="en-US"/>
        </a:p>
      </dgm:t>
    </dgm:pt>
    <dgm:pt modelId="{A7D2D52C-D2DF-4EE2-AEF1-8BAC3B8C0723}">
      <dgm:prSet/>
      <dgm:spPr/>
      <dgm:t>
        <a:bodyPr/>
        <a:lstStyle/>
        <a:p>
          <a:r>
            <a:rPr lang="en-US" dirty="0"/>
            <a:t>Initiation visits</a:t>
          </a:r>
        </a:p>
      </dgm:t>
    </dgm:pt>
    <dgm:pt modelId="{B39A598B-8D77-4EF1-BADB-76A9E59800EE}" type="parTrans" cxnId="{4F76DA2B-C6B0-4AD0-917A-F4A70C5A9C44}">
      <dgm:prSet/>
      <dgm:spPr/>
      <dgm:t>
        <a:bodyPr/>
        <a:lstStyle/>
        <a:p>
          <a:endParaRPr lang="en-US"/>
        </a:p>
      </dgm:t>
    </dgm:pt>
    <dgm:pt modelId="{785903B7-6AC2-4F2E-8001-FAF994FBA3D8}" type="sibTrans" cxnId="{4F76DA2B-C6B0-4AD0-917A-F4A70C5A9C44}">
      <dgm:prSet/>
      <dgm:spPr/>
      <dgm:t>
        <a:bodyPr/>
        <a:lstStyle/>
        <a:p>
          <a:endParaRPr lang="en-US"/>
        </a:p>
      </dgm:t>
    </dgm:pt>
    <dgm:pt modelId="{D3B6AC54-E8E2-40A7-989B-B508B282E687}">
      <dgm:prSet/>
      <dgm:spPr/>
      <dgm:t>
        <a:bodyPr/>
        <a:lstStyle/>
        <a:p>
          <a:r>
            <a:rPr lang="en-US" dirty="0"/>
            <a:t>Periodic monitoring visits </a:t>
          </a:r>
        </a:p>
      </dgm:t>
    </dgm:pt>
    <dgm:pt modelId="{554523AD-3110-4B35-B23C-8C08137DFFDF}" type="parTrans" cxnId="{F125A001-8453-4F8B-A211-96BD76DBF424}">
      <dgm:prSet/>
      <dgm:spPr/>
      <dgm:t>
        <a:bodyPr/>
        <a:lstStyle/>
        <a:p>
          <a:endParaRPr lang="en-US"/>
        </a:p>
      </dgm:t>
    </dgm:pt>
    <dgm:pt modelId="{FC4B8F0F-D5DE-418E-BCA8-815C455E0841}" type="sibTrans" cxnId="{F125A001-8453-4F8B-A211-96BD76DBF424}">
      <dgm:prSet/>
      <dgm:spPr/>
      <dgm:t>
        <a:bodyPr/>
        <a:lstStyle/>
        <a:p>
          <a:endParaRPr lang="en-US"/>
        </a:p>
      </dgm:t>
    </dgm:pt>
    <dgm:pt modelId="{066DC4C9-8EB6-48B7-A801-0BA47A07EA05}">
      <dgm:prSet/>
      <dgm:spPr/>
      <dgm:t>
        <a:bodyPr/>
        <a:lstStyle/>
        <a:p>
          <a:r>
            <a:rPr lang="en-US" dirty="0"/>
            <a:t>Closeout visits. </a:t>
          </a:r>
        </a:p>
      </dgm:t>
    </dgm:pt>
    <dgm:pt modelId="{2A3F0306-477D-473D-A5A0-1F2DF87F72B4}" type="parTrans" cxnId="{B0C7D401-8377-4106-8E59-C979A7EDC4A5}">
      <dgm:prSet/>
      <dgm:spPr/>
      <dgm:t>
        <a:bodyPr/>
        <a:lstStyle/>
        <a:p>
          <a:endParaRPr lang="en-US"/>
        </a:p>
      </dgm:t>
    </dgm:pt>
    <dgm:pt modelId="{5B1E3EE1-D952-42FD-B71E-48A49FA14F8B}" type="sibTrans" cxnId="{B0C7D401-8377-4106-8E59-C979A7EDC4A5}">
      <dgm:prSet/>
      <dgm:spPr/>
      <dgm:t>
        <a:bodyPr/>
        <a:lstStyle/>
        <a:p>
          <a:endParaRPr lang="en-US"/>
        </a:p>
      </dgm:t>
    </dgm:pt>
    <dgm:pt modelId="{FC597355-CA49-406E-BA4B-1A39F372C5F7}">
      <dgm:prSet/>
      <dgm:spPr/>
      <dgm:t>
        <a:bodyPr/>
        <a:lstStyle/>
        <a:p>
          <a:r>
            <a:rPr lang="en-US" dirty="0"/>
            <a:t>The PI must be available for a portion of each visit, and the details of the visits will be arranged with the monitor and site staff before the visit.</a:t>
          </a:r>
        </a:p>
      </dgm:t>
    </dgm:pt>
    <dgm:pt modelId="{4EBA891B-0081-4AB0-A2FD-CF87FF881AD6}" type="parTrans" cxnId="{BA0D5C94-B83E-4C5B-852F-DC0C276CC4DE}">
      <dgm:prSet/>
      <dgm:spPr/>
      <dgm:t>
        <a:bodyPr/>
        <a:lstStyle/>
        <a:p>
          <a:endParaRPr lang="en-US"/>
        </a:p>
      </dgm:t>
    </dgm:pt>
    <dgm:pt modelId="{68CCFEDB-5AA9-49FB-94FA-8E3DBE50D259}" type="sibTrans" cxnId="{BA0D5C94-B83E-4C5B-852F-DC0C276CC4DE}">
      <dgm:prSet/>
      <dgm:spPr/>
      <dgm:t>
        <a:bodyPr/>
        <a:lstStyle/>
        <a:p>
          <a:endParaRPr lang="en-US"/>
        </a:p>
      </dgm:t>
    </dgm:pt>
    <dgm:pt modelId="{3D5CC74F-F2D1-4F7E-BBF4-DB93C45B7B59}" type="pres">
      <dgm:prSet presAssocID="{5B7257EC-BF67-4C4D-B535-006759929B74}" presName="diagram" presStyleCnt="0">
        <dgm:presLayoutVars>
          <dgm:dir/>
          <dgm:resizeHandles val="exact"/>
        </dgm:presLayoutVars>
      </dgm:prSet>
      <dgm:spPr/>
    </dgm:pt>
    <dgm:pt modelId="{A4CB79F0-F615-4D91-A6D5-0D3B9EEDF79C}" type="pres">
      <dgm:prSet presAssocID="{1C80CD8D-D345-4E85-B526-A3A9CB7D49E8}" presName="node" presStyleLbl="node1" presStyleIdx="0" presStyleCnt="6">
        <dgm:presLayoutVars>
          <dgm:bulletEnabled val="1"/>
        </dgm:presLayoutVars>
      </dgm:prSet>
      <dgm:spPr/>
    </dgm:pt>
    <dgm:pt modelId="{93DDFE79-8374-4054-B859-8BFDFB83B767}" type="pres">
      <dgm:prSet presAssocID="{3AAA860E-9C09-455C-BAB2-D96725AB22C0}" presName="sibTrans" presStyleCnt="0"/>
      <dgm:spPr/>
    </dgm:pt>
    <dgm:pt modelId="{4B9FF18D-A01A-4B3B-A5E3-0B834F61347E}" type="pres">
      <dgm:prSet presAssocID="{50A708B0-FB68-465B-84CE-7742FE4E209F}" presName="node" presStyleLbl="node1" presStyleIdx="1" presStyleCnt="6" custLinFactNeighborY="-212">
        <dgm:presLayoutVars>
          <dgm:bulletEnabled val="1"/>
        </dgm:presLayoutVars>
      </dgm:prSet>
      <dgm:spPr/>
    </dgm:pt>
    <dgm:pt modelId="{E3C59027-2DE3-46E2-809F-B3CA4ADC5057}" type="pres">
      <dgm:prSet presAssocID="{2A273F4B-9E3F-40C6-BFF2-8FAE66856DDC}" presName="sibTrans" presStyleCnt="0"/>
      <dgm:spPr/>
    </dgm:pt>
    <dgm:pt modelId="{B276C0FD-4D69-4FCF-9502-5A755C239411}" type="pres">
      <dgm:prSet presAssocID="{A7D2D52C-D2DF-4EE2-AEF1-8BAC3B8C0723}" presName="node" presStyleLbl="node1" presStyleIdx="2" presStyleCnt="6">
        <dgm:presLayoutVars>
          <dgm:bulletEnabled val="1"/>
        </dgm:presLayoutVars>
      </dgm:prSet>
      <dgm:spPr/>
    </dgm:pt>
    <dgm:pt modelId="{24D8A4DD-E468-4083-8364-CF26FAB51B3C}" type="pres">
      <dgm:prSet presAssocID="{785903B7-6AC2-4F2E-8001-FAF994FBA3D8}" presName="sibTrans" presStyleCnt="0"/>
      <dgm:spPr/>
    </dgm:pt>
    <dgm:pt modelId="{E74C0D6D-F72F-48F7-ADCB-495612F6D0BE}" type="pres">
      <dgm:prSet presAssocID="{D3B6AC54-E8E2-40A7-989B-B508B282E687}" presName="node" presStyleLbl="node1" presStyleIdx="3" presStyleCnt="6">
        <dgm:presLayoutVars>
          <dgm:bulletEnabled val="1"/>
        </dgm:presLayoutVars>
      </dgm:prSet>
      <dgm:spPr/>
    </dgm:pt>
    <dgm:pt modelId="{CA002338-CD14-46CC-B557-050F3BECFCC9}" type="pres">
      <dgm:prSet presAssocID="{FC4B8F0F-D5DE-418E-BCA8-815C455E0841}" presName="sibTrans" presStyleCnt="0"/>
      <dgm:spPr/>
    </dgm:pt>
    <dgm:pt modelId="{9EE0B829-5827-4AA2-B7F7-96670965265D}" type="pres">
      <dgm:prSet presAssocID="{066DC4C9-8EB6-48B7-A801-0BA47A07EA05}" presName="node" presStyleLbl="node1" presStyleIdx="4" presStyleCnt="6">
        <dgm:presLayoutVars>
          <dgm:bulletEnabled val="1"/>
        </dgm:presLayoutVars>
      </dgm:prSet>
      <dgm:spPr/>
    </dgm:pt>
    <dgm:pt modelId="{A759485A-AD19-48E2-99A9-4263E017A04B}" type="pres">
      <dgm:prSet presAssocID="{5B1E3EE1-D952-42FD-B71E-48A49FA14F8B}" presName="sibTrans" presStyleCnt="0"/>
      <dgm:spPr/>
    </dgm:pt>
    <dgm:pt modelId="{F61BA22A-464E-44E1-B2E1-97B17256BC78}" type="pres">
      <dgm:prSet presAssocID="{FC597355-CA49-406E-BA4B-1A39F372C5F7}" presName="node" presStyleLbl="node1" presStyleIdx="5" presStyleCnt="6">
        <dgm:presLayoutVars>
          <dgm:bulletEnabled val="1"/>
        </dgm:presLayoutVars>
      </dgm:prSet>
      <dgm:spPr/>
    </dgm:pt>
  </dgm:ptLst>
  <dgm:cxnLst>
    <dgm:cxn modelId="{F125A001-8453-4F8B-A211-96BD76DBF424}" srcId="{5B7257EC-BF67-4C4D-B535-006759929B74}" destId="{D3B6AC54-E8E2-40A7-989B-B508B282E687}" srcOrd="3" destOrd="0" parTransId="{554523AD-3110-4B35-B23C-8C08137DFFDF}" sibTransId="{FC4B8F0F-D5DE-418E-BCA8-815C455E0841}"/>
    <dgm:cxn modelId="{B0C7D401-8377-4106-8E59-C979A7EDC4A5}" srcId="{5B7257EC-BF67-4C4D-B535-006759929B74}" destId="{066DC4C9-8EB6-48B7-A801-0BA47A07EA05}" srcOrd="4" destOrd="0" parTransId="{2A3F0306-477D-473D-A5A0-1F2DF87F72B4}" sibTransId="{5B1E3EE1-D952-42FD-B71E-48A49FA14F8B}"/>
    <dgm:cxn modelId="{4F76DA2B-C6B0-4AD0-917A-F4A70C5A9C44}" srcId="{5B7257EC-BF67-4C4D-B535-006759929B74}" destId="{A7D2D52C-D2DF-4EE2-AEF1-8BAC3B8C0723}" srcOrd="2" destOrd="0" parTransId="{B39A598B-8D77-4EF1-BADB-76A9E59800EE}" sibTransId="{785903B7-6AC2-4F2E-8001-FAF994FBA3D8}"/>
    <dgm:cxn modelId="{5F330C3D-015D-4F06-A8C4-14E86735C3CC}" type="presOf" srcId="{066DC4C9-8EB6-48B7-A801-0BA47A07EA05}" destId="{9EE0B829-5827-4AA2-B7F7-96670965265D}" srcOrd="0" destOrd="0" presId="urn:microsoft.com/office/officeart/2005/8/layout/default"/>
    <dgm:cxn modelId="{2747125D-2DCE-4D41-9EB5-73D09799352E}" type="presOf" srcId="{D3B6AC54-E8E2-40A7-989B-B508B282E687}" destId="{E74C0D6D-F72F-48F7-ADCB-495612F6D0BE}" srcOrd="0" destOrd="0" presId="urn:microsoft.com/office/officeart/2005/8/layout/default"/>
    <dgm:cxn modelId="{A6262861-FDBB-4FA9-A9D0-BA656BD75B51}" type="presOf" srcId="{50A708B0-FB68-465B-84CE-7742FE4E209F}" destId="{4B9FF18D-A01A-4B3B-A5E3-0B834F61347E}" srcOrd="0" destOrd="0" presId="urn:microsoft.com/office/officeart/2005/8/layout/default"/>
    <dgm:cxn modelId="{1F805D4C-8342-4C13-9632-995146A00139}" type="presOf" srcId="{A7D2D52C-D2DF-4EE2-AEF1-8BAC3B8C0723}" destId="{B276C0FD-4D69-4FCF-9502-5A755C239411}" srcOrd="0" destOrd="0" presId="urn:microsoft.com/office/officeart/2005/8/layout/default"/>
    <dgm:cxn modelId="{08733492-366D-424A-A3E6-83FE72F5EDE6}" type="presOf" srcId="{5B7257EC-BF67-4C4D-B535-006759929B74}" destId="{3D5CC74F-F2D1-4F7E-BBF4-DB93C45B7B59}" srcOrd="0" destOrd="0" presId="urn:microsoft.com/office/officeart/2005/8/layout/default"/>
    <dgm:cxn modelId="{BA0D5C94-B83E-4C5B-852F-DC0C276CC4DE}" srcId="{5B7257EC-BF67-4C4D-B535-006759929B74}" destId="{FC597355-CA49-406E-BA4B-1A39F372C5F7}" srcOrd="5" destOrd="0" parTransId="{4EBA891B-0081-4AB0-A2FD-CF87FF881AD6}" sibTransId="{68CCFEDB-5AA9-49FB-94FA-8E3DBE50D259}"/>
    <dgm:cxn modelId="{90DB84C0-5030-4B64-BB91-ADC37B32EC30}" srcId="{5B7257EC-BF67-4C4D-B535-006759929B74}" destId="{50A708B0-FB68-465B-84CE-7742FE4E209F}" srcOrd="1" destOrd="0" parTransId="{9CFB74F0-6C20-458A-B0DC-EE21062DB515}" sibTransId="{2A273F4B-9E3F-40C6-BFF2-8FAE66856DDC}"/>
    <dgm:cxn modelId="{827455C1-5A0A-4FDA-800C-C29235B68F44}" srcId="{5B7257EC-BF67-4C4D-B535-006759929B74}" destId="{1C80CD8D-D345-4E85-B526-A3A9CB7D49E8}" srcOrd="0" destOrd="0" parTransId="{1AE7D2FD-2A87-48EC-A0C2-3165C48454C4}" sibTransId="{3AAA860E-9C09-455C-BAB2-D96725AB22C0}"/>
    <dgm:cxn modelId="{00065AE7-D63C-41C1-96C3-92FE18726D73}" type="presOf" srcId="{FC597355-CA49-406E-BA4B-1A39F372C5F7}" destId="{F61BA22A-464E-44E1-B2E1-97B17256BC78}" srcOrd="0" destOrd="0" presId="urn:microsoft.com/office/officeart/2005/8/layout/default"/>
    <dgm:cxn modelId="{8BCD29F9-5DBF-4B5C-B938-1D717E582D8E}" type="presOf" srcId="{1C80CD8D-D345-4E85-B526-A3A9CB7D49E8}" destId="{A4CB79F0-F615-4D91-A6D5-0D3B9EEDF79C}" srcOrd="0" destOrd="0" presId="urn:microsoft.com/office/officeart/2005/8/layout/default"/>
    <dgm:cxn modelId="{9FBCEE8A-3497-4A3B-9D61-55CD622EC5E3}" type="presParOf" srcId="{3D5CC74F-F2D1-4F7E-BBF4-DB93C45B7B59}" destId="{A4CB79F0-F615-4D91-A6D5-0D3B9EEDF79C}" srcOrd="0" destOrd="0" presId="urn:microsoft.com/office/officeart/2005/8/layout/default"/>
    <dgm:cxn modelId="{1B46266F-0931-4843-A8AF-D598CDBF0C50}" type="presParOf" srcId="{3D5CC74F-F2D1-4F7E-BBF4-DB93C45B7B59}" destId="{93DDFE79-8374-4054-B859-8BFDFB83B767}" srcOrd="1" destOrd="0" presId="urn:microsoft.com/office/officeart/2005/8/layout/default"/>
    <dgm:cxn modelId="{486E27DE-9E37-4885-ADF0-DBDE0EB11DFC}" type="presParOf" srcId="{3D5CC74F-F2D1-4F7E-BBF4-DB93C45B7B59}" destId="{4B9FF18D-A01A-4B3B-A5E3-0B834F61347E}" srcOrd="2" destOrd="0" presId="urn:microsoft.com/office/officeart/2005/8/layout/default"/>
    <dgm:cxn modelId="{EE6B86ED-A9C5-416C-A237-36D5494154E0}" type="presParOf" srcId="{3D5CC74F-F2D1-4F7E-BBF4-DB93C45B7B59}" destId="{E3C59027-2DE3-46E2-809F-B3CA4ADC5057}" srcOrd="3" destOrd="0" presId="urn:microsoft.com/office/officeart/2005/8/layout/default"/>
    <dgm:cxn modelId="{9A5E854F-9D53-4DF8-A668-441A135782A0}" type="presParOf" srcId="{3D5CC74F-F2D1-4F7E-BBF4-DB93C45B7B59}" destId="{B276C0FD-4D69-4FCF-9502-5A755C239411}" srcOrd="4" destOrd="0" presId="urn:microsoft.com/office/officeart/2005/8/layout/default"/>
    <dgm:cxn modelId="{6EEA7770-2E9B-41E0-9F6E-5478D5491BED}" type="presParOf" srcId="{3D5CC74F-F2D1-4F7E-BBF4-DB93C45B7B59}" destId="{24D8A4DD-E468-4083-8364-CF26FAB51B3C}" srcOrd="5" destOrd="0" presId="urn:microsoft.com/office/officeart/2005/8/layout/default"/>
    <dgm:cxn modelId="{7941A66C-ED76-4B08-A298-0EA6E821A4BB}" type="presParOf" srcId="{3D5CC74F-F2D1-4F7E-BBF4-DB93C45B7B59}" destId="{E74C0D6D-F72F-48F7-ADCB-495612F6D0BE}" srcOrd="6" destOrd="0" presId="urn:microsoft.com/office/officeart/2005/8/layout/default"/>
    <dgm:cxn modelId="{E5710C3A-606A-46C2-804D-93BDE01EC503}" type="presParOf" srcId="{3D5CC74F-F2D1-4F7E-BBF4-DB93C45B7B59}" destId="{CA002338-CD14-46CC-B557-050F3BECFCC9}" srcOrd="7" destOrd="0" presId="urn:microsoft.com/office/officeart/2005/8/layout/default"/>
    <dgm:cxn modelId="{09DC7FF1-E705-4919-BA01-8785B8A3A5FC}" type="presParOf" srcId="{3D5CC74F-F2D1-4F7E-BBF4-DB93C45B7B59}" destId="{9EE0B829-5827-4AA2-B7F7-96670965265D}" srcOrd="8" destOrd="0" presId="urn:microsoft.com/office/officeart/2005/8/layout/default"/>
    <dgm:cxn modelId="{05984C8F-1497-4752-B71F-81287C834641}" type="presParOf" srcId="{3D5CC74F-F2D1-4F7E-BBF4-DB93C45B7B59}" destId="{A759485A-AD19-48E2-99A9-4263E017A04B}" srcOrd="9" destOrd="0" presId="urn:microsoft.com/office/officeart/2005/8/layout/default"/>
    <dgm:cxn modelId="{87274AC4-40C6-4732-9DF0-51946ED2E028}" type="presParOf" srcId="{3D5CC74F-F2D1-4F7E-BBF4-DB93C45B7B59}" destId="{F61BA22A-464E-44E1-B2E1-97B17256BC78}" srcOrd="10"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E46B02C1-1465-4682-BE3B-A0B6802FD03D}" type="doc">
      <dgm:prSet loTypeId="urn:microsoft.com/office/officeart/2018/2/layout/IconVerticalSolidList" loCatId="icon" qsTypeId="urn:microsoft.com/office/officeart/2005/8/quickstyle/simple1" qsCatId="simple" csTypeId="urn:microsoft.com/office/officeart/2005/8/colors/accent2_2" csCatId="accent2" phldr="1"/>
      <dgm:spPr/>
      <dgm:t>
        <a:bodyPr/>
        <a:lstStyle/>
        <a:p>
          <a:endParaRPr lang="en-US"/>
        </a:p>
      </dgm:t>
    </dgm:pt>
    <dgm:pt modelId="{3720185C-F19D-46A6-A308-C0271DCE9E4E}">
      <dgm:prSet/>
      <dgm:spPr/>
      <dgm:t>
        <a:bodyPr/>
        <a:lstStyle/>
        <a:p>
          <a:r>
            <a:rPr lang="en-US" dirty="0"/>
            <a:t>When considering a new study, Sponsors or their representatives (such as Clinical Research Organizations [CROs] that are contracted and delegated select sponsor responsibilities) conduct pre-study visits, also known as site selection or site qualification visits, to determine if the PI and site have the capability to conduct the study.</a:t>
          </a:r>
        </a:p>
      </dgm:t>
    </dgm:pt>
    <dgm:pt modelId="{1DF2387E-8A6C-4395-8830-F86D2E3A288C}" type="parTrans" cxnId="{4CA62243-63E8-4788-B54D-5FB69AA80EF2}">
      <dgm:prSet/>
      <dgm:spPr/>
      <dgm:t>
        <a:bodyPr/>
        <a:lstStyle/>
        <a:p>
          <a:endParaRPr lang="en-US"/>
        </a:p>
      </dgm:t>
    </dgm:pt>
    <dgm:pt modelId="{E0F76258-ABCC-4D44-A661-324A93EAE0C1}" type="sibTrans" cxnId="{4CA62243-63E8-4788-B54D-5FB69AA80EF2}">
      <dgm:prSet/>
      <dgm:spPr/>
      <dgm:t>
        <a:bodyPr/>
        <a:lstStyle/>
        <a:p>
          <a:endParaRPr lang="en-US"/>
        </a:p>
      </dgm:t>
    </dgm:pt>
    <dgm:pt modelId="{0A956095-9F92-4464-A0F8-EA55244BE9F7}">
      <dgm:prSet/>
      <dgm:spPr/>
      <dgm:t>
        <a:bodyPr/>
        <a:lstStyle/>
        <a:p>
          <a:r>
            <a:rPr lang="en-US" dirty="0"/>
            <a:t>During this visit, the PI and the study coordinator must be available. The monitor/sponsor may want to tour the pharmacy and speak to staff. The monitor will tour the facility and discuss the fundamentals of the study plan. </a:t>
          </a:r>
        </a:p>
      </dgm:t>
    </dgm:pt>
    <dgm:pt modelId="{E4D369EC-7E3D-400F-9B12-53A043BF79C6}" type="parTrans" cxnId="{D3E0B439-2CD1-4E1C-B643-1F02A14202EC}">
      <dgm:prSet/>
      <dgm:spPr/>
      <dgm:t>
        <a:bodyPr/>
        <a:lstStyle/>
        <a:p>
          <a:endParaRPr lang="en-US"/>
        </a:p>
      </dgm:t>
    </dgm:pt>
    <dgm:pt modelId="{42B0F18D-C913-4C48-9E86-889AACF91FF6}" type="sibTrans" cxnId="{D3E0B439-2CD1-4E1C-B643-1F02A14202EC}">
      <dgm:prSet/>
      <dgm:spPr/>
      <dgm:t>
        <a:bodyPr/>
        <a:lstStyle/>
        <a:p>
          <a:endParaRPr lang="en-US"/>
        </a:p>
      </dgm:t>
    </dgm:pt>
    <dgm:pt modelId="{C471126D-C1DA-461E-A865-D83705457F83}" type="pres">
      <dgm:prSet presAssocID="{E46B02C1-1465-4682-BE3B-A0B6802FD03D}" presName="root" presStyleCnt="0">
        <dgm:presLayoutVars>
          <dgm:dir/>
          <dgm:resizeHandles val="exact"/>
        </dgm:presLayoutVars>
      </dgm:prSet>
      <dgm:spPr/>
    </dgm:pt>
    <dgm:pt modelId="{0AFE4702-FABF-44E8-ADFA-9102848B0990}" type="pres">
      <dgm:prSet presAssocID="{3720185C-F19D-46A6-A308-C0271DCE9E4E}" presName="compNode" presStyleCnt="0"/>
      <dgm:spPr/>
    </dgm:pt>
    <dgm:pt modelId="{7ADDD920-5BD0-4E62-AED1-84DDAFD655B3}" type="pres">
      <dgm:prSet presAssocID="{3720185C-F19D-46A6-A308-C0271DCE9E4E}" presName="bgRect" presStyleLbl="bgShp" presStyleIdx="0" presStyleCnt="2"/>
      <dgm:spPr/>
    </dgm:pt>
    <dgm:pt modelId="{7DD743E2-DCA7-4FB7-ABED-A8261108FD1D}" type="pres">
      <dgm:prSet presAssocID="{3720185C-F19D-46A6-A308-C0271DCE9E4E}" presName="iconRect" presStyleLbl="node1" presStyleIdx="0" presStyleCnt="2"/>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Meeting"/>
        </a:ext>
      </dgm:extLst>
    </dgm:pt>
    <dgm:pt modelId="{4E73B783-D559-45AD-880A-5F7ECD77EE4D}" type="pres">
      <dgm:prSet presAssocID="{3720185C-F19D-46A6-A308-C0271DCE9E4E}" presName="spaceRect" presStyleCnt="0"/>
      <dgm:spPr/>
    </dgm:pt>
    <dgm:pt modelId="{65990080-E34E-4455-92BA-6372613FB6B6}" type="pres">
      <dgm:prSet presAssocID="{3720185C-F19D-46A6-A308-C0271DCE9E4E}" presName="parTx" presStyleLbl="revTx" presStyleIdx="0" presStyleCnt="2">
        <dgm:presLayoutVars>
          <dgm:chMax val="0"/>
          <dgm:chPref val="0"/>
        </dgm:presLayoutVars>
      </dgm:prSet>
      <dgm:spPr/>
    </dgm:pt>
    <dgm:pt modelId="{C8707E3F-4EB3-46FE-BC1F-C6616859B65F}" type="pres">
      <dgm:prSet presAssocID="{E0F76258-ABCC-4D44-A661-324A93EAE0C1}" presName="sibTrans" presStyleCnt="0"/>
      <dgm:spPr/>
    </dgm:pt>
    <dgm:pt modelId="{F56B1ABC-78BA-46B3-8D7E-8798F516EE1E}" type="pres">
      <dgm:prSet presAssocID="{0A956095-9F92-4464-A0F8-EA55244BE9F7}" presName="compNode" presStyleCnt="0"/>
      <dgm:spPr/>
    </dgm:pt>
    <dgm:pt modelId="{83B69768-ACC1-4BEC-8CB7-5E869F76EEF3}" type="pres">
      <dgm:prSet presAssocID="{0A956095-9F92-4464-A0F8-EA55244BE9F7}" presName="bgRect" presStyleLbl="bgShp" presStyleIdx="1" presStyleCnt="2" custLinFactNeighborX="3513" custLinFactNeighborY="734"/>
      <dgm:spPr/>
    </dgm:pt>
    <dgm:pt modelId="{4FC514EB-0171-44A6-98A4-49004B3833C7}" type="pres">
      <dgm:prSet presAssocID="{0A956095-9F92-4464-A0F8-EA55244BE9F7}" presName="iconRect" presStyleLbl="node1" presStyleIdx="1" presStyleCnt="2"/>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Medicine"/>
        </a:ext>
      </dgm:extLst>
    </dgm:pt>
    <dgm:pt modelId="{D879881A-76CB-4B93-97A3-631EA4E35C07}" type="pres">
      <dgm:prSet presAssocID="{0A956095-9F92-4464-A0F8-EA55244BE9F7}" presName="spaceRect" presStyleCnt="0"/>
      <dgm:spPr/>
    </dgm:pt>
    <dgm:pt modelId="{AFE7928D-7041-4CE6-AB2D-FFB17FEB189C}" type="pres">
      <dgm:prSet presAssocID="{0A956095-9F92-4464-A0F8-EA55244BE9F7}" presName="parTx" presStyleLbl="revTx" presStyleIdx="1" presStyleCnt="2">
        <dgm:presLayoutVars>
          <dgm:chMax val="0"/>
          <dgm:chPref val="0"/>
        </dgm:presLayoutVars>
      </dgm:prSet>
      <dgm:spPr/>
    </dgm:pt>
  </dgm:ptLst>
  <dgm:cxnLst>
    <dgm:cxn modelId="{97D00D33-26D3-40B5-8906-BB73E2954E99}" type="presOf" srcId="{3720185C-F19D-46A6-A308-C0271DCE9E4E}" destId="{65990080-E34E-4455-92BA-6372613FB6B6}" srcOrd="0" destOrd="0" presId="urn:microsoft.com/office/officeart/2018/2/layout/IconVerticalSolidList"/>
    <dgm:cxn modelId="{D3E0B439-2CD1-4E1C-B643-1F02A14202EC}" srcId="{E46B02C1-1465-4682-BE3B-A0B6802FD03D}" destId="{0A956095-9F92-4464-A0F8-EA55244BE9F7}" srcOrd="1" destOrd="0" parTransId="{E4D369EC-7E3D-400F-9B12-53A043BF79C6}" sibTransId="{42B0F18D-C913-4C48-9E86-889AACF91FF6}"/>
    <dgm:cxn modelId="{A57BBC41-005B-4BB7-BC29-203FCB8FAFD2}" type="presOf" srcId="{0A956095-9F92-4464-A0F8-EA55244BE9F7}" destId="{AFE7928D-7041-4CE6-AB2D-FFB17FEB189C}" srcOrd="0" destOrd="0" presId="urn:microsoft.com/office/officeart/2018/2/layout/IconVerticalSolidList"/>
    <dgm:cxn modelId="{4CA62243-63E8-4788-B54D-5FB69AA80EF2}" srcId="{E46B02C1-1465-4682-BE3B-A0B6802FD03D}" destId="{3720185C-F19D-46A6-A308-C0271DCE9E4E}" srcOrd="0" destOrd="0" parTransId="{1DF2387E-8A6C-4395-8830-F86D2E3A288C}" sibTransId="{E0F76258-ABCC-4D44-A661-324A93EAE0C1}"/>
    <dgm:cxn modelId="{797321D1-13C7-4901-92E8-8C53A792CD23}" type="presOf" srcId="{E46B02C1-1465-4682-BE3B-A0B6802FD03D}" destId="{C471126D-C1DA-461E-A865-D83705457F83}" srcOrd="0" destOrd="0" presId="urn:microsoft.com/office/officeart/2018/2/layout/IconVerticalSolidList"/>
    <dgm:cxn modelId="{900A9D1F-D148-4B8E-849A-E90485286011}" type="presParOf" srcId="{C471126D-C1DA-461E-A865-D83705457F83}" destId="{0AFE4702-FABF-44E8-ADFA-9102848B0990}" srcOrd="0" destOrd="0" presId="urn:microsoft.com/office/officeart/2018/2/layout/IconVerticalSolidList"/>
    <dgm:cxn modelId="{0C0C6704-7801-47EC-A883-8F9EDF2939B3}" type="presParOf" srcId="{0AFE4702-FABF-44E8-ADFA-9102848B0990}" destId="{7ADDD920-5BD0-4E62-AED1-84DDAFD655B3}" srcOrd="0" destOrd="0" presId="urn:microsoft.com/office/officeart/2018/2/layout/IconVerticalSolidList"/>
    <dgm:cxn modelId="{12F37A84-76D1-4B0A-9415-D76EFA6B269A}" type="presParOf" srcId="{0AFE4702-FABF-44E8-ADFA-9102848B0990}" destId="{7DD743E2-DCA7-4FB7-ABED-A8261108FD1D}" srcOrd="1" destOrd="0" presId="urn:microsoft.com/office/officeart/2018/2/layout/IconVerticalSolidList"/>
    <dgm:cxn modelId="{2FBB38E0-EED2-4B4D-949B-F3D7F3A8BF20}" type="presParOf" srcId="{0AFE4702-FABF-44E8-ADFA-9102848B0990}" destId="{4E73B783-D559-45AD-880A-5F7ECD77EE4D}" srcOrd="2" destOrd="0" presId="urn:microsoft.com/office/officeart/2018/2/layout/IconVerticalSolidList"/>
    <dgm:cxn modelId="{966C25B9-F5D9-4AC5-B671-8129AC380DA0}" type="presParOf" srcId="{0AFE4702-FABF-44E8-ADFA-9102848B0990}" destId="{65990080-E34E-4455-92BA-6372613FB6B6}" srcOrd="3" destOrd="0" presId="urn:microsoft.com/office/officeart/2018/2/layout/IconVerticalSolidList"/>
    <dgm:cxn modelId="{5B9BFDA8-DEA3-435F-90FA-76A6161B6317}" type="presParOf" srcId="{C471126D-C1DA-461E-A865-D83705457F83}" destId="{C8707E3F-4EB3-46FE-BC1F-C6616859B65F}" srcOrd="1" destOrd="0" presId="urn:microsoft.com/office/officeart/2018/2/layout/IconVerticalSolidList"/>
    <dgm:cxn modelId="{2C837854-2C32-4D82-9994-DFDA3C645C54}" type="presParOf" srcId="{C471126D-C1DA-461E-A865-D83705457F83}" destId="{F56B1ABC-78BA-46B3-8D7E-8798F516EE1E}" srcOrd="2" destOrd="0" presId="urn:microsoft.com/office/officeart/2018/2/layout/IconVerticalSolidList"/>
    <dgm:cxn modelId="{A054FEC1-979C-4B0D-B65B-02E8C62D7E9A}" type="presParOf" srcId="{F56B1ABC-78BA-46B3-8D7E-8798F516EE1E}" destId="{83B69768-ACC1-4BEC-8CB7-5E869F76EEF3}" srcOrd="0" destOrd="0" presId="urn:microsoft.com/office/officeart/2018/2/layout/IconVerticalSolidList"/>
    <dgm:cxn modelId="{8B1D0B17-4C8D-40CF-BCE4-AA28D4E18DF2}" type="presParOf" srcId="{F56B1ABC-78BA-46B3-8D7E-8798F516EE1E}" destId="{4FC514EB-0171-44A6-98A4-49004B3833C7}" srcOrd="1" destOrd="0" presId="urn:microsoft.com/office/officeart/2018/2/layout/IconVerticalSolidList"/>
    <dgm:cxn modelId="{C5E8A216-432C-4B6F-9B9A-81A523E50881}" type="presParOf" srcId="{F56B1ABC-78BA-46B3-8D7E-8798F516EE1E}" destId="{D879881A-76CB-4B93-97A3-631EA4E35C07}" srcOrd="2" destOrd="0" presId="urn:microsoft.com/office/officeart/2018/2/layout/IconVerticalSolidList"/>
    <dgm:cxn modelId="{69FEF739-D53D-451A-8CB3-D2427EB379F5}" type="presParOf" srcId="{F56B1ABC-78BA-46B3-8D7E-8798F516EE1E}" destId="{AFE7928D-7041-4CE6-AB2D-FFB17FEB189C}" srcOrd="3"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BFB490CD-5D8C-4363-AED4-16028513B2D6}" type="doc">
      <dgm:prSet loTypeId="urn:microsoft.com/office/officeart/2018/2/layout/IconVerticalSolidList" loCatId="icon" qsTypeId="urn:microsoft.com/office/officeart/2005/8/quickstyle/simple1" qsCatId="simple" csTypeId="urn:microsoft.com/office/officeart/2005/8/colors/accent2_2" csCatId="accent2" phldr="1"/>
      <dgm:spPr/>
      <dgm:t>
        <a:bodyPr/>
        <a:lstStyle/>
        <a:p>
          <a:endParaRPr lang="en-US"/>
        </a:p>
      </dgm:t>
    </dgm:pt>
    <dgm:pt modelId="{95FF0F60-D8A2-49E6-BA8C-9912347F2D49}">
      <dgm:prSet/>
      <dgm:spPr/>
      <dgm:t>
        <a:bodyPr/>
        <a:lstStyle/>
        <a:p>
          <a:r>
            <a:rPr lang="en-US" b="1" i="0" dirty="0"/>
            <a:t>Auditor: </a:t>
          </a:r>
          <a:r>
            <a:rPr lang="en-US" b="0" i="0" dirty="0"/>
            <a:t>This role is hired by the sponsor or in house </a:t>
          </a:r>
          <a:r>
            <a:rPr lang="en-US" dirty="0"/>
            <a:t>organization such as THR </a:t>
          </a:r>
          <a:r>
            <a:rPr lang="en-US" b="0" i="0" dirty="0"/>
            <a:t>to serve as an independent non-biased review of a clinical trial at a specific point in the trial. </a:t>
          </a:r>
          <a:endParaRPr lang="en-US" dirty="0"/>
        </a:p>
      </dgm:t>
    </dgm:pt>
    <dgm:pt modelId="{06B17183-5362-4060-A87F-66367CF8EB00}" type="parTrans" cxnId="{514A82E4-D3E9-468A-BB98-B88E2A15DC55}">
      <dgm:prSet/>
      <dgm:spPr/>
      <dgm:t>
        <a:bodyPr/>
        <a:lstStyle/>
        <a:p>
          <a:endParaRPr lang="en-US"/>
        </a:p>
      </dgm:t>
    </dgm:pt>
    <dgm:pt modelId="{3D2A9B22-0A35-4546-8AC4-50B398DEE80C}" type="sibTrans" cxnId="{514A82E4-D3E9-468A-BB98-B88E2A15DC55}">
      <dgm:prSet/>
      <dgm:spPr/>
      <dgm:t>
        <a:bodyPr/>
        <a:lstStyle/>
        <a:p>
          <a:endParaRPr lang="en-US"/>
        </a:p>
      </dgm:t>
    </dgm:pt>
    <dgm:pt modelId="{DBBF0F8D-0E27-4F7F-845D-778BB7B362D0}">
      <dgm:prSet/>
      <dgm:spPr/>
      <dgm:t>
        <a:bodyPr/>
        <a:lstStyle/>
        <a:p>
          <a:r>
            <a:rPr lang="en-US" b="0" i="0" dirty="0"/>
            <a:t>An audit can occur anytime depending on the circumstances. For instance, in the middle of a study, a Sponsor might choose to have one at a database lock or right at the end of enrollment.</a:t>
          </a:r>
          <a:endParaRPr lang="en-US" dirty="0"/>
        </a:p>
      </dgm:t>
    </dgm:pt>
    <dgm:pt modelId="{BCFBC356-DC87-45D2-ACDA-FE866A0B3658}" type="parTrans" cxnId="{5B45DF84-C984-4830-83BB-FF109F008DE8}">
      <dgm:prSet/>
      <dgm:spPr/>
      <dgm:t>
        <a:bodyPr/>
        <a:lstStyle/>
        <a:p>
          <a:endParaRPr lang="en-US"/>
        </a:p>
      </dgm:t>
    </dgm:pt>
    <dgm:pt modelId="{49A936D2-4998-402E-B7EB-8DD25FCA43E9}" type="sibTrans" cxnId="{5B45DF84-C984-4830-83BB-FF109F008DE8}">
      <dgm:prSet/>
      <dgm:spPr/>
      <dgm:t>
        <a:bodyPr/>
        <a:lstStyle/>
        <a:p>
          <a:endParaRPr lang="en-US"/>
        </a:p>
      </dgm:t>
    </dgm:pt>
    <dgm:pt modelId="{34EC7E8C-8355-4A2E-8BCC-DC068DEA0691}">
      <dgm:prSet/>
      <dgm:spPr/>
      <dgm:t>
        <a:bodyPr/>
        <a:lstStyle/>
        <a:p>
          <a:r>
            <a:rPr lang="en-US" b="0" i="0" dirty="0"/>
            <a:t>Other times an audit may be conducted when a site is a high enroller or has had numerous problems with resolving compliance issues. </a:t>
          </a:r>
          <a:endParaRPr lang="en-US" dirty="0"/>
        </a:p>
      </dgm:t>
    </dgm:pt>
    <dgm:pt modelId="{B5DEE8CD-F28F-4910-AB97-7243235AFCA4}" type="parTrans" cxnId="{1EE6C935-40E1-40F2-B352-7EB745CE918C}">
      <dgm:prSet/>
      <dgm:spPr/>
      <dgm:t>
        <a:bodyPr/>
        <a:lstStyle/>
        <a:p>
          <a:endParaRPr lang="en-US"/>
        </a:p>
      </dgm:t>
    </dgm:pt>
    <dgm:pt modelId="{2CCF47BF-A14A-4CA6-96E1-72CC8D24DF98}" type="sibTrans" cxnId="{1EE6C935-40E1-40F2-B352-7EB745CE918C}">
      <dgm:prSet/>
      <dgm:spPr/>
      <dgm:t>
        <a:bodyPr/>
        <a:lstStyle/>
        <a:p>
          <a:endParaRPr lang="en-US"/>
        </a:p>
      </dgm:t>
    </dgm:pt>
    <dgm:pt modelId="{A69B33B5-D13B-401E-BAFF-49120B08D8DA}">
      <dgm:prSet/>
      <dgm:spPr/>
      <dgm:t>
        <a:bodyPr/>
        <a:lstStyle/>
        <a:p>
          <a:r>
            <a:rPr lang="en-US" b="0" i="0" dirty="0"/>
            <a:t>The sponsor, or their delegated clinical research organization (CRO), may have expressed a concern about compliance actions from the CRA or their data management group, so an auditor is sent in to evaluate the site, vendor, or business partner for conformity with the project. </a:t>
          </a:r>
          <a:endParaRPr lang="en-US" dirty="0"/>
        </a:p>
      </dgm:t>
    </dgm:pt>
    <dgm:pt modelId="{9BF9FA1D-C656-47CC-9FC7-E41F67D3F9B0}" type="parTrans" cxnId="{7664B318-9ABF-4CDB-860F-C3B87AA5E77B}">
      <dgm:prSet/>
      <dgm:spPr/>
      <dgm:t>
        <a:bodyPr/>
        <a:lstStyle/>
        <a:p>
          <a:endParaRPr lang="en-US"/>
        </a:p>
      </dgm:t>
    </dgm:pt>
    <dgm:pt modelId="{05EA8F6D-85E4-49F4-8D58-E375C8945FD4}" type="sibTrans" cxnId="{7664B318-9ABF-4CDB-860F-C3B87AA5E77B}">
      <dgm:prSet/>
      <dgm:spPr/>
      <dgm:t>
        <a:bodyPr/>
        <a:lstStyle/>
        <a:p>
          <a:endParaRPr lang="en-US"/>
        </a:p>
      </dgm:t>
    </dgm:pt>
    <dgm:pt modelId="{960581F2-E4E2-4676-84F7-552A667ABDB8}">
      <dgm:prSet/>
      <dgm:spPr/>
      <dgm:t>
        <a:bodyPr/>
        <a:lstStyle/>
        <a:p>
          <a:r>
            <a:rPr lang="en-US" b="0" i="0" dirty="0"/>
            <a:t>There may be a concern by the sponsor that the partner could be audited by a regulatory agency (such as the Food and Drug Administration (FDA) or as a for-cause audit or a routine investigation prior to investigational product approval. </a:t>
          </a:r>
          <a:endParaRPr lang="en-US" dirty="0"/>
        </a:p>
      </dgm:t>
    </dgm:pt>
    <dgm:pt modelId="{BA50D8BF-08E7-4637-8CF0-0998058545F7}" type="parTrans" cxnId="{FD1F313D-3D8D-4DBB-AA01-CECBABAEC36F}">
      <dgm:prSet/>
      <dgm:spPr/>
      <dgm:t>
        <a:bodyPr/>
        <a:lstStyle/>
        <a:p>
          <a:endParaRPr lang="en-US"/>
        </a:p>
      </dgm:t>
    </dgm:pt>
    <dgm:pt modelId="{BB7715A5-739B-4850-93AE-8A5C32B85C0E}" type="sibTrans" cxnId="{FD1F313D-3D8D-4DBB-AA01-CECBABAEC36F}">
      <dgm:prSet/>
      <dgm:spPr/>
      <dgm:t>
        <a:bodyPr/>
        <a:lstStyle/>
        <a:p>
          <a:endParaRPr lang="en-US"/>
        </a:p>
      </dgm:t>
    </dgm:pt>
    <dgm:pt modelId="{72A5515C-8582-4721-ADE1-47ECEA362668}" type="pres">
      <dgm:prSet presAssocID="{BFB490CD-5D8C-4363-AED4-16028513B2D6}" presName="root" presStyleCnt="0">
        <dgm:presLayoutVars>
          <dgm:dir/>
          <dgm:resizeHandles val="exact"/>
        </dgm:presLayoutVars>
      </dgm:prSet>
      <dgm:spPr/>
    </dgm:pt>
    <dgm:pt modelId="{0589674F-C689-4DFA-B355-54A2BD5F5444}" type="pres">
      <dgm:prSet presAssocID="{95FF0F60-D8A2-49E6-BA8C-9912347F2D49}" presName="compNode" presStyleCnt="0"/>
      <dgm:spPr/>
    </dgm:pt>
    <dgm:pt modelId="{5C72398B-2BE0-41F8-BA1C-F84943BAE3C9}" type="pres">
      <dgm:prSet presAssocID="{95FF0F60-D8A2-49E6-BA8C-9912347F2D49}" presName="bgRect" presStyleLbl="bgShp" presStyleIdx="0" presStyleCnt="5"/>
      <dgm:spPr/>
    </dgm:pt>
    <dgm:pt modelId="{34E2D0A9-5A39-46C7-9C5E-E5DAC630FDF7}" type="pres">
      <dgm:prSet presAssocID="{95FF0F60-D8A2-49E6-BA8C-9912347F2D49}" presName="iconRect" presStyleLbl="node1" presStyleIdx="0" presStyleCnt="5"/>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Doctor"/>
        </a:ext>
      </dgm:extLst>
    </dgm:pt>
    <dgm:pt modelId="{EBD73FE0-3AD6-4490-8A27-C2C95D496D5C}" type="pres">
      <dgm:prSet presAssocID="{95FF0F60-D8A2-49E6-BA8C-9912347F2D49}" presName="spaceRect" presStyleCnt="0"/>
      <dgm:spPr/>
    </dgm:pt>
    <dgm:pt modelId="{A910CB27-96F2-4E21-92A6-94AB57D2B589}" type="pres">
      <dgm:prSet presAssocID="{95FF0F60-D8A2-49E6-BA8C-9912347F2D49}" presName="parTx" presStyleLbl="revTx" presStyleIdx="0" presStyleCnt="5">
        <dgm:presLayoutVars>
          <dgm:chMax val="0"/>
          <dgm:chPref val="0"/>
        </dgm:presLayoutVars>
      </dgm:prSet>
      <dgm:spPr/>
    </dgm:pt>
    <dgm:pt modelId="{2B724D6C-C3EA-4C17-A064-9ED31AC3E5CB}" type="pres">
      <dgm:prSet presAssocID="{3D2A9B22-0A35-4546-8AC4-50B398DEE80C}" presName="sibTrans" presStyleCnt="0"/>
      <dgm:spPr/>
    </dgm:pt>
    <dgm:pt modelId="{565D2782-FC82-4680-83D7-2D1F833E3F3B}" type="pres">
      <dgm:prSet presAssocID="{DBBF0F8D-0E27-4F7F-845D-778BB7B362D0}" presName="compNode" presStyleCnt="0"/>
      <dgm:spPr/>
    </dgm:pt>
    <dgm:pt modelId="{D49C471C-2059-422B-9881-45224A7289FB}" type="pres">
      <dgm:prSet presAssocID="{DBBF0F8D-0E27-4F7F-845D-778BB7B362D0}" presName="bgRect" presStyleLbl="bgShp" presStyleIdx="1" presStyleCnt="5"/>
      <dgm:spPr/>
    </dgm:pt>
    <dgm:pt modelId="{9F5160AF-4CB5-4E46-B001-0E8872217F81}" type="pres">
      <dgm:prSet presAssocID="{DBBF0F8D-0E27-4F7F-845D-778BB7B362D0}" presName="iconRect" presStyleLbl="node1" presStyleIdx="1" presStyleCnt="5"/>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Classroom"/>
        </a:ext>
      </dgm:extLst>
    </dgm:pt>
    <dgm:pt modelId="{0F140321-5F17-4269-89A9-C70F9397F64A}" type="pres">
      <dgm:prSet presAssocID="{DBBF0F8D-0E27-4F7F-845D-778BB7B362D0}" presName="spaceRect" presStyleCnt="0"/>
      <dgm:spPr/>
    </dgm:pt>
    <dgm:pt modelId="{8196864D-035A-47DA-A2D9-E7BB8B395075}" type="pres">
      <dgm:prSet presAssocID="{DBBF0F8D-0E27-4F7F-845D-778BB7B362D0}" presName="parTx" presStyleLbl="revTx" presStyleIdx="1" presStyleCnt="5">
        <dgm:presLayoutVars>
          <dgm:chMax val="0"/>
          <dgm:chPref val="0"/>
        </dgm:presLayoutVars>
      </dgm:prSet>
      <dgm:spPr/>
    </dgm:pt>
    <dgm:pt modelId="{6D86C5FE-FF6A-4561-8C67-45F33C8AF7A5}" type="pres">
      <dgm:prSet presAssocID="{49A936D2-4998-402E-B7EB-8DD25FCA43E9}" presName="sibTrans" presStyleCnt="0"/>
      <dgm:spPr/>
    </dgm:pt>
    <dgm:pt modelId="{A2409E70-CF88-40B0-9515-7CA4805EA9F5}" type="pres">
      <dgm:prSet presAssocID="{34EC7E8C-8355-4A2E-8BCC-DC068DEA0691}" presName="compNode" presStyleCnt="0"/>
      <dgm:spPr/>
    </dgm:pt>
    <dgm:pt modelId="{648C553F-1AAE-4F53-A258-6143B0E56259}" type="pres">
      <dgm:prSet presAssocID="{34EC7E8C-8355-4A2E-8BCC-DC068DEA0691}" presName="bgRect" presStyleLbl="bgShp" presStyleIdx="2" presStyleCnt="5"/>
      <dgm:spPr/>
    </dgm:pt>
    <dgm:pt modelId="{B817E48C-6F69-4797-9EBB-0A0CBC8C821C}" type="pres">
      <dgm:prSet presAssocID="{34EC7E8C-8355-4A2E-8BCC-DC068DEA0691}" presName="iconRect" presStyleLbl="node1" presStyleIdx="2" presStyleCnt="5"/>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Warning"/>
        </a:ext>
      </dgm:extLst>
    </dgm:pt>
    <dgm:pt modelId="{BF75D905-14BC-4A0C-A851-753B989DF132}" type="pres">
      <dgm:prSet presAssocID="{34EC7E8C-8355-4A2E-8BCC-DC068DEA0691}" presName="spaceRect" presStyleCnt="0"/>
      <dgm:spPr/>
    </dgm:pt>
    <dgm:pt modelId="{73D5FE6A-82B9-4259-9E7A-EDEE640107DB}" type="pres">
      <dgm:prSet presAssocID="{34EC7E8C-8355-4A2E-8BCC-DC068DEA0691}" presName="parTx" presStyleLbl="revTx" presStyleIdx="2" presStyleCnt="5">
        <dgm:presLayoutVars>
          <dgm:chMax val="0"/>
          <dgm:chPref val="0"/>
        </dgm:presLayoutVars>
      </dgm:prSet>
      <dgm:spPr/>
    </dgm:pt>
    <dgm:pt modelId="{EAF2F601-2750-4624-8C0B-ADA4AC5D6E5C}" type="pres">
      <dgm:prSet presAssocID="{2CCF47BF-A14A-4CA6-96E1-72CC8D24DF98}" presName="sibTrans" presStyleCnt="0"/>
      <dgm:spPr/>
    </dgm:pt>
    <dgm:pt modelId="{115A9D1B-DDF4-4369-9F5F-D77D95FEB0B4}" type="pres">
      <dgm:prSet presAssocID="{A69B33B5-D13B-401E-BAFF-49120B08D8DA}" presName="compNode" presStyleCnt="0"/>
      <dgm:spPr/>
    </dgm:pt>
    <dgm:pt modelId="{E3BDF5C8-C0F1-4B1A-939A-D25A102DA5C3}" type="pres">
      <dgm:prSet presAssocID="{A69B33B5-D13B-401E-BAFF-49120B08D8DA}" presName="bgRect" presStyleLbl="bgShp" presStyleIdx="3" presStyleCnt="5"/>
      <dgm:spPr/>
    </dgm:pt>
    <dgm:pt modelId="{83CD6F26-8B40-4C32-B024-21D3D60CA876}" type="pres">
      <dgm:prSet presAssocID="{A69B33B5-D13B-401E-BAFF-49120B08D8DA}" presName="iconRect" presStyleLbl="node1" presStyleIdx="3" presStyleCnt="5"/>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a:noFill/>
        </a:ln>
      </dgm:spPr>
      <dgm:extLst>
        <a:ext uri="{E40237B7-FDA0-4F09-8148-C483321AD2D9}">
          <dgm14:cNvPr xmlns:dgm14="http://schemas.microsoft.com/office/drawing/2010/diagram" id="0" name="" descr="Bank"/>
        </a:ext>
      </dgm:extLst>
    </dgm:pt>
    <dgm:pt modelId="{B92FD7B1-1B19-4166-89C5-73568B7E5271}" type="pres">
      <dgm:prSet presAssocID="{A69B33B5-D13B-401E-BAFF-49120B08D8DA}" presName="spaceRect" presStyleCnt="0"/>
      <dgm:spPr/>
    </dgm:pt>
    <dgm:pt modelId="{6FD3BDFA-6C31-458B-8EC6-D68C23B97F3A}" type="pres">
      <dgm:prSet presAssocID="{A69B33B5-D13B-401E-BAFF-49120B08D8DA}" presName="parTx" presStyleLbl="revTx" presStyleIdx="3" presStyleCnt="5">
        <dgm:presLayoutVars>
          <dgm:chMax val="0"/>
          <dgm:chPref val="0"/>
        </dgm:presLayoutVars>
      </dgm:prSet>
      <dgm:spPr/>
    </dgm:pt>
    <dgm:pt modelId="{E00F995C-2B2A-4E61-A650-40C20C24600C}" type="pres">
      <dgm:prSet presAssocID="{05EA8F6D-85E4-49F4-8D58-E375C8945FD4}" presName="sibTrans" presStyleCnt="0"/>
      <dgm:spPr/>
    </dgm:pt>
    <dgm:pt modelId="{C95A9F82-CABC-4C41-AEA6-92D984E94993}" type="pres">
      <dgm:prSet presAssocID="{960581F2-E4E2-4676-84F7-552A667ABDB8}" presName="compNode" presStyleCnt="0"/>
      <dgm:spPr/>
    </dgm:pt>
    <dgm:pt modelId="{23621E3A-BEE0-4F9B-A557-B23C47F09E97}" type="pres">
      <dgm:prSet presAssocID="{960581F2-E4E2-4676-84F7-552A667ABDB8}" presName="bgRect" presStyleLbl="bgShp" presStyleIdx="4" presStyleCnt="5"/>
      <dgm:spPr/>
    </dgm:pt>
    <dgm:pt modelId="{48D4979E-F210-4452-AC29-361ACBB090ED}" type="pres">
      <dgm:prSet presAssocID="{960581F2-E4E2-4676-84F7-552A667ABDB8}" presName="iconRect" presStyleLbl="node1" presStyleIdx="4" presStyleCnt="5"/>
      <dgm:spPr>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a:ln>
          <a:noFill/>
        </a:ln>
      </dgm:spPr>
      <dgm:extLst>
        <a:ext uri="{E40237B7-FDA0-4F09-8148-C483321AD2D9}">
          <dgm14:cNvPr xmlns:dgm14="http://schemas.microsoft.com/office/drawing/2010/diagram" id="0" name="" descr="Medicine"/>
        </a:ext>
      </dgm:extLst>
    </dgm:pt>
    <dgm:pt modelId="{418D5DCF-5198-4562-A0E4-037693ACB1E3}" type="pres">
      <dgm:prSet presAssocID="{960581F2-E4E2-4676-84F7-552A667ABDB8}" presName="spaceRect" presStyleCnt="0"/>
      <dgm:spPr/>
    </dgm:pt>
    <dgm:pt modelId="{30403407-0CCD-4D37-9723-ADEA6F7E4AEA}" type="pres">
      <dgm:prSet presAssocID="{960581F2-E4E2-4676-84F7-552A667ABDB8}" presName="parTx" presStyleLbl="revTx" presStyleIdx="4" presStyleCnt="5">
        <dgm:presLayoutVars>
          <dgm:chMax val="0"/>
          <dgm:chPref val="0"/>
        </dgm:presLayoutVars>
      </dgm:prSet>
      <dgm:spPr/>
    </dgm:pt>
  </dgm:ptLst>
  <dgm:cxnLst>
    <dgm:cxn modelId="{2F585300-AA41-4EBB-99DD-1C92845E7E68}" type="presOf" srcId="{A69B33B5-D13B-401E-BAFF-49120B08D8DA}" destId="{6FD3BDFA-6C31-458B-8EC6-D68C23B97F3A}" srcOrd="0" destOrd="0" presId="urn:microsoft.com/office/officeart/2018/2/layout/IconVerticalSolidList"/>
    <dgm:cxn modelId="{7664B318-9ABF-4CDB-860F-C3B87AA5E77B}" srcId="{BFB490CD-5D8C-4363-AED4-16028513B2D6}" destId="{A69B33B5-D13B-401E-BAFF-49120B08D8DA}" srcOrd="3" destOrd="0" parTransId="{9BF9FA1D-C656-47CC-9FC7-E41F67D3F9B0}" sibTransId="{05EA8F6D-85E4-49F4-8D58-E375C8945FD4}"/>
    <dgm:cxn modelId="{1EE6C935-40E1-40F2-B352-7EB745CE918C}" srcId="{BFB490CD-5D8C-4363-AED4-16028513B2D6}" destId="{34EC7E8C-8355-4A2E-8BCC-DC068DEA0691}" srcOrd="2" destOrd="0" parTransId="{B5DEE8CD-F28F-4910-AB97-7243235AFCA4}" sibTransId="{2CCF47BF-A14A-4CA6-96E1-72CC8D24DF98}"/>
    <dgm:cxn modelId="{FD1F313D-3D8D-4DBB-AA01-CECBABAEC36F}" srcId="{BFB490CD-5D8C-4363-AED4-16028513B2D6}" destId="{960581F2-E4E2-4676-84F7-552A667ABDB8}" srcOrd="4" destOrd="0" parTransId="{BA50D8BF-08E7-4637-8CF0-0998058545F7}" sibTransId="{BB7715A5-739B-4850-93AE-8A5C32B85C0E}"/>
    <dgm:cxn modelId="{9083325E-9ACE-43C6-BDC8-364E94D61D37}" type="presOf" srcId="{BFB490CD-5D8C-4363-AED4-16028513B2D6}" destId="{72A5515C-8582-4721-ADE1-47ECEA362668}" srcOrd="0" destOrd="0" presId="urn:microsoft.com/office/officeart/2018/2/layout/IconVerticalSolidList"/>
    <dgm:cxn modelId="{B2104D56-7C6F-48CF-869E-789869330F33}" type="presOf" srcId="{DBBF0F8D-0E27-4F7F-845D-778BB7B362D0}" destId="{8196864D-035A-47DA-A2D9-E7BB8B395075}" srcOrd="0" destOrd="0" presId="urn:microsoft.com/office/officeart/2018/2/layout/IconVerticalSolidList"/>
    <dgm:cxn modelId="{D5E8F47E-8458-4143-ACA5-6298B5A41103}" type="presOf" srcId="{95FF0F60-D8A2-49E6-BA8C-9912347F2D49}" destId="{A910CB27-96F2-4E21-92A6-94AB57D2B589}" srcOrd="0" destOrd="0" presId="urn:microsoft.com/office/officeart/2018/2/layout/IconVerticalSolidList"/>
    <dgm:cxn modelId="{5EA40C82-14D3-41CF-935B-6513EB24D8BD}" type="presOf" srcId="{34EC7E8C-8355-4A2E-8BCC-DC068DEA0691}" destId="{73D5FE6A-82B9-4259-9E7A-EDEE640107DB}" srcOrd="0" destOrd="0" presId="urn:microsoft.com/office/officeart/2018/2/layout/IconVerticalSolidList"/>
    <dgm:cxn modelId="{5B45DF84-C984-4830-83BB-FF109F008DE8}" srcId="{BFB490CD-5D8C-4363-AED4-16028513B2D6}" destId="{DBBF0F8D-0E27-4F7F-845D-778BB7B362D0}" srcOrd="1" destOrd="0" parTransId="{BCFBC356-DC87-45D2-ACDA-FE866A0B3658}" sibTransId="{49A936D2-4998-402E-B7EB-8DD25FCA43E9}"/>
    <dgm:cxn modelId="{C1C898D1-4D94-4F17-9A9D-2BD51D118920}" type="presOf" srcId="{960581F2-E4E2-4676-84F7-552A667ABDB8}" destId="{30403407-0CCD-4D37-9723-ADEA6F7E4AEA}" srcOrd="0" destOrd="0" presId="urn:microsoft.com/office/officeart/2018/2/layout/IconVerticalSolidList"/>
    <dgm:cxn modelId="{514A82E4-D3E9-468A-BB98-B88E2A15DC55}" srcId="{BFB490CD-5D8C-4363-AED4-16028513B2D6}" destId="{95FF0F60-D8A2-49E6-BA8C-9912347F2D49}" srcOrd="0" destOrd="0" parTransId="{06B17183-5362-4060-A87F-66367CF8EB00}" sibTransId="{3D2A9B22-0A35-4546-8AC4-50B398DEE80C}"/>
    <dgm:cxn modelId="{CDB07143-5D4C-4ACC-88F2-289088B78A15}" type="presParOf" srcId="{72A5515C-8582-4721-ADE1-47ECEA362668}" destId="{0589674F-C689-4DFA-B355-54A2BD5F5444}" srcOrd="0" destOrd="0" presId="urn:microsoft.com/office/officeart/2018/2/layout/IconVerticalSolidList"/>
    <dgm:cxn modelId="{E492D0BF-7808-4E60-B753-55DC06E3C811}" type="presParOf" srcId="{0589674F-C689-4DFA-B355-54A2BD5F5444}" destId="{5C72398B-2BE0-41F8-BA1C-F84943BAE3C9}" srcOrd="0" destOrd="0" presId="urn:microsoft.com/office/officeart/2018/2/layout/IconVerticalSolidList"/>
    <dgm:cxn modelId="{B2E954DB-B544-455B-8DA9-ED12BCDC7A02}" type="presParOf" srcId="{0589674F-C689-4DFA-B355-54A2BD5F5444}" destId="{34E2D0A9-5A39-46C7-9C5E-E5DAC630FDF7}" srcOrd="1" destOrd="0" presId="urn:microsoft.com/office/officeart/2018/2/layout/IconVerticalSolidList"/>
    <dgm:cxn modelId="{ADEA0B9F-8CBC-4A4C-928F-B01D416098A0}" type="presParOf" srcId="{0589674F-C689-4DFA-B355-54A2BD5F5444}" destId="{EBD73FE0-3AD6-4490-8A27-C2C95D496D5C}" srcOrd="2" destOrd="0" presId="urn:microsoft.com/office/officeart/2018/2/layout/IconVerticalSolidList"/>
    <dgm:cxn modelId="{C512AC37-F71B-4294-8440-56ACE884A74E}" type="presParOf" srcId="{0589674F-C689-4DFA-B355-54A2BD5F5444}" destId="{A910CB27-96F2-4E21-92A6-94AB57D2B589}" srcOrd="3" destOrd="0" presId="urn:microsoft.com/office/officeart/2018/2/layout/IconVerticalSolidList"/>
    <dgm:cxn modelId="{A3C4E647-1509-41AC-8F5C-5E6E6CCCAEAF}" type="presParOf" srcId="{72A5515C-8582-4721-ADE1-47ECEA362668}" destId="{2B724D6C-C3EA-4C17-A064-9ED31AC3E5CB}" srcOrd="1" destOrd="0" presId="urn:microsoft.com/office/officeart/2018/2/layout/IconVerticalSolidList"/>
    <dgm:cxn modelId="{490E96A9-7CF1-469E-95A5-E2A37EDE6E52}" type="presParOf" srcId="{72A5515C-8582-4721-ADE1-47ECEA362668}" destId="{565D2782-FC82-4680-83D7-2D1F833E3F3B}" srcOrd="2" destOrd="0" presId="urn:microsoft.com/office/officeart/2018/2/layout/IconVerticalSolidList"/>
    <dgm:cxn modelId="{C737080F-C4B3-4E71-9EE4-45A555567268}" type="presParOf" srcId="{565D2782-FC82-4680-83D7-2D1F833E3F3B}" destId="{D49C471C-2059-422B-9881-45224A7289FB}" srcOrd="0" destOrd="0" presId="urn:microsoft.com/office/officeart/2018/2/layout/IconVerticalSolidList"/>
    <dgm:cxn modelId="{EBD37D4C-6953-454B-B4D0-6A253A3720F4}" type="presParOf" srcId="{565D2782-FC82-4680-83D7-2D1F833E3F3B}" destId="{9F5160AF-4CB5-4E46-B001-0E8872217F81}" srcOrd="1" destOrd="0" presId="urn:microsoft.com/office/officeart/2018/2/layout/IconVerticalSolidList"/>
    <dgm:cxn modelId="{DA987733-F528-40AC-B687-669B11D51315}" type="presParOf" srcId="{565D2782-FC82-4680-83D7-2D1F833E3F3B}" destId="{0F140321-5F17-4269-89A9-C70F9397F64A}" srcOrd="2" destOrd="0" presId="urn:microsoft.com/office/officeart/2018/2/layout/IconVerticalSolidList"/>
    <dgm:cxn modelId="{070AE585-9919-44DF-B34E-3B4E42F84265}" type="presParOf" srcId="{565D2782-FC82-4680-83D7-2D1F833E3F3B}" destId="{8196864D-035A-47DA-A2D9-E7BB8B395075}" srcOrd="3" destOrd="0" presId="urn:microsoft.com/office/officeart/2018/2/layout/IconVerticalSolidList"/>
    <dgm:cxn modelId="{286A1FBE-8D21-48D2-96BD-BF739F71A614}" type="presParOf" srcId="{72A5515C-8582-4721-ADE1-47ECEA362668}" destId="{6D86C5FE-FF6A-4561-8C67-45F33C8AF7A5}" srcOrd="3" destOrd="0" presId="urn:microsoft.com/office/officeart/2018/2/layout/IconVerticalSolidList"/>
    <dgm:cxn modelId="{817A0F8D-F507-455F-B589-EC9CBA74C1AA}" type="presParOf" srcId="{72A5515C-8582-4721-ADE1-47ECEA362668}" destId="{A2409E70-CF88-40B0-9515-7CA4805EA9F5}" srcOrd="4" destOrd="0" presId="urn:microsoft.com/office/officeart/2018/2/layout/IconVerticalSolidList"/>
    <dgm:cxn modelId="{09A165A8-8CF5-4B02-B417-38AD3BB86E18}" type="presParOf" srcId="{A2409E70-CF88-40B0-9515-7CA4805EA9F5}" destId="{648C553F-1AAE-4F53-A258-6143B0E56259}" srcOrd="0" destOrd="0" presId="urn:microsoft.com/office/officeart/2018/2/layout/IconVerticalSolidList"/>
    <dgm:cxn modelId="{328B7D33-5E8B-405B-8312-1815B3E8006B}" type="presParOf" srcId="{A2409E70-CF88-40B0-9515-7CA4805EA9F5}" destId="{B817E48C-6F69-4797-9EBB-0A0CBC8C821C}" srcOrd="1" destOrd="0" presId="urn:microsoft.com/office/officeart/2018/2/layout/IconVerticalSolidList"/>
    <dgm:cxn modelId="{641DA5A9-F563-469D-8E42-A91783313753}" type="presParOf" srcId="{A2409E70-CF88-40B0-9515-7CA4805EA9F5}" destId="{BF75D905-14BC-4A0C-A851-753B989DF132}" srcOrd="2" destOrd="0" presId="urn:microsoft.com/office/officeart/2018/2/layout/IconVerticalSolidList"/>
    <dgm:cxn modelId="{F9C86B7A-2CDC-4EF0-8432-42FDD1EA4958}" type="presParOf" srcId="{A2409E70-CF88-40B0-9515-7CA4805EA9F5}" destId="{73D5FE6A-82B9-4259-9E7A-EDEE640107DB}" srcOrd="3" destOrd="0" presId="urn:microsoft.com/office/officeart/2018/2/layout/IconVerticalSolidList"/>
    <dgm:cxn modelId="{9D1BB161-4D89-4B50-A243-18D4C98B8F4C}" type="presParOf" srcId="{72A5515C-8582-4721-ADE1-47ECEA362668}" destId="{EAF2F601-2750-4624-8C0B-ADA4AC5D6E5C}" srcOrd="5" destOrd="0" presId="urn:microsoft.com/office/officeart/2018/2/layout/IconVerticalSolidList"/>
    <dgm:cxn modelId="{2A26EDFD-2FB9-4856-975E-8BBACCC2AC1F}" type="presParOf" srcId="{72A5515C-8582-4721-ADE1-47ECEA362668}" destId="{115A9D1B-DDF4-4369-9F5F-D77D95FEB0B4}" srcOrd="6" destOrd="0" presId="urn:microsoft.com/office/officeart/2018/2/layout/IconVerticalSolidList"/>
    <dgm:cxn modelId="{3DBA07DE-2A02-4FED-895D-258AADE23EB8}" type="presParOf" srcId="{115A9D1B-DDF4-4369-9F5F-D77D95FEB0B4}" destId="{E3BDF5C8-C0F1-4B1A-939A-D25A102DA5C3}" srcOrd="0" destOrd="0" presId="urn:microsoft.com/office/officeart/2018/2/layout/IconVerticalSolidList"/>
    <dgm:cxn modelId="{346D26C7-CA10-4711-BA04-D7E82B825851}" type="presParOf" srcId="{115A9D1B-DDF4-4369-9F5F-D77D95FEB0B4}" destId="{83CD6F26-8B40-4C32-B024-21D3D60CA876}" srcOrd="1" destOrd="0" presId="urn:microsoft.com/office/officeart/2018/2/layout/IconVerticalSolidList"/>
    <dgm:cxn modelId="{553E3AA1-009D-4AF7-91C8-A56E6F2547E3}" type="presParOf" srcId="{115A9D1B-DDF4-4369-9F5F-D77D95FEB0B4}" destId="{B92FD7B1-1B19-4166-89C5-73568B7E5271}" srcOrd="2" destOrd="0" presId="urn:microsoft.com/office/officeart/2018/2/layout/IconVerticalSolidList"/>
    <dgm:cxn modelId="{9E267BF9-18D4-443A-8B35-3B469DE1E6D1}" type="presParOf" srcId="{115A9D1B-DDF4-4369-9F5F-D77D95FEB0B4}" destId="{6FD3BDFA-6C31-458B-8EC6-D68C23B97F3A}" srcOrd="3" destOrd="0" presId="urn:microsoft.com/office/officeart/2018/2/layout/IconVerticalSolidList"/>
    <dgm:cxn modelId="{DAA80D64-F9A7-40D4-911B-574AD9DA3F4F}" type="presParOf" srcId="{72A5515C-8582-4721-ADE1-47ECEA362668}" destId="{E00F995C-2B2A-4E61-A650-40C20C24600C}" srcOrd="7" destOrd="0" presId="urn:microsoft.com/office/officeart/2018/2/layout/IconVerticalSolidList"/>
    <dgm:cxn modelId="{6A835F15-C30E-46B6-9074-04A4D0B6B913}" type="presParOf" srcId="{72A5515C-8582-4721-ADE1-47ECEA362668}" destId="{C95A9F82-CABC-4C41-AEA6-92D984E94993}" srcOrd="8" destOrd="0" presId="urn:microsoft.com/office/officeart/2018/2/layout/IconVerticalSolidList"/>
    <dgm:cxn modelId="{30AF0B19-33F6-45C3-98B1-1C99AD2BCF3C}" type="presParOf" srcId="{C95A9F82-CABC-4C41-AEA6-92D984E94993}" destId="{23621E3A-BEE0-4F9B-A557-B23C47F09E97}" srcOrd="0" destOrd="0" presId="urn:microsoft.com/office/officeart/2018/2/layout/IconVerticalSolidList"/>
    <dgm:cxn modelId="{72C3FED1-765C-45DC-950A-C9638EE81E08}" type="presParOf" srcId="{C95A9F82-CABC-4C41-AEA6-92D984E94993}" destId="{48D4979E-F210-4452-AC29-361ACBB090ED}" srcOrd="1" destOrd="0" presId="urn:microsoft.com/office/officeart/2018/2/layout/IconVerticalSolidList"/>
    <dgm:cxn modelId="{3EE7F056-C0E6-43A3-87EF-794DCA202E7D}" type="presParOf" srcId="{C95A9F82-CABC-4C41-AEA6-92D984E94993}" destId="{418D5DCF-5198-4562-A0E4-037693ACB1E3}" srcOrd="2" destOrd="0" presId="urn:microsoft.com/office/officeart/2018/2/layout/IconVerticalSolidList"/>
    <dgm:cxn modelId="{955DB259-7151-47F4-AE66-5418E0B2384D}" type="presParOf" srcId="{C95A9F82-CABC-4C41-AEA6-92D984E94993}" destId="{30403407-0CCD-4D37-9723-ADEA6F7E4AEA}" srcOrd="3"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2A1583AF-9971-4A50-A929-01CD202FC52F}" type="doc">
      <dgm:prSet loTypeId="urn:microsoft.com/office/officeart/2005/8/layout/default" loCatId="list" qsTypeId="urn:microsoft.com/office/officeart/2005/8/quickstyle/simple1" qsCatId="simple" csTypeId="urn:microsoft.com/office/officeart/2005/8/colors/accent1_2" csCatId="accent1" phldr="1"/>
      <dgm:spPr/>
      <dgm:t>
        <a:bodyPr/>
        <a:lstStyle/>
        <a:p>
          <a:endParaRPr lang="en-US"/>
        </a:p>
      </dgm:t>
    </dgm:pt>
    <dgm:pt modelId="{3A26F623-5536-48F8-8883-A948126CD70B}">
      <dgm:prSet/>
      <dgm:spPr/>
      <dgm:t>
        <a:bodyPr/>
        <a:lstStyle/>
        <a:p>
          <a:r>
            <a:rPr lang="en-US" dirty="0"/>
            <a:t>The auditor follows an Audit Plan that is  established with the manager of the Human Research Protection Program. </a:t>
          </a:r>
        </a:p>
      </dgm:t>
    </dgm:pt>
    <dgm:pt modelId="{D0AAD580-91EB-4F9D-8D01-AEEC5414B392}" type="parTrans" cxnId="{19AB84D9-D367-4080-9AD4-1768EC7AE137}">
      <dgm:prSet/>
      <dgm:spPr/>
      <dgm:t>
        <a:bodyPr/>
        <a:lstStyle/>
        <a:p>
          <a:endParaRPr lang="en-US"/>
        </a:p>
      </dgm:t>
    </dgm:pt>
    <dgm:pt modelId="{EA607DE6-F9C0-43F0-B7DE-850652E57F8B}" type="sibTrans" cxnId="{19AB84D9-D367-4080-9AD4-1768EC7AE137}">
      <dgm:prSet/>
      <dgm:spPr/>
      <dgm:t>
        <a:bodyPr/>
        <a:lstStyle/>
        <a:p>
          <a:endParaRPr lang="en-US"/>
        </a:p>
      </dgm:t>
    </dgm:pt>
    <dgm:pt modelId="{822935B5-611A-48BE-A725-8956C94C4693}">
      <dgm:prSet/>
      <dgm:spPr/>
      <dgm:t>
        <a:bodyPr/>
        <a:lstStyle/>
        <a:p>
          <a:r>
            <a:rPr lang="en-US" dirty="0"/>
            <a:t>An auditor evaluates overall processes.</a:t>
          </a:r>
        </a:p>
      </dgm:t>
    </dgm:pt>
    <dgm:pt modelId="{E2C00DC2-72D1-42D7-BE37-B7AB2A631D25}" type="parTrans" cxnId="{F4619907-2322-4BEB-BE2E-5EBA6BD565A0}">
      <dgm:prSet/>
      <dgm:spPr/>
      <dgm:t>
        <a:bodyPr/>
        <a:lstStyle/>
        <a:p>
          <a:endParaRPr lang="en-US"/>
        </a:p>
      </dgm:t>
    </dgm:pt>
    <dgm:pt modelId="{1F53FE5D-A4EC-464A-A861-D1BF2A4ED35B}" type="sibTrans" cxnId="{F4619907-2322-4BEB-BE2E-5EBA6BD565A0}">
      <dgm:prSet/>
      <dgm:spPr/>
      <dgm:t>
        <a:bodyPr/>
        <a:lstStyle/>
        <a:p>
          <a:endParaRPr lang="en-US"/>
        </a:p>
      </dgm:t>
    </dgm:pt>
    <dgm:pt modelId="{2C23421A-6FA8-4B50-9B9D-8387867C1ADF}">
      <dgm:prSet/>
      <dgm:spPr/>
      <dgm:t>
        <a:bodyPr/>
        <a:lstStyle/>
        <a:p>
          <a:r>
            <a:rPr lang="en-US" dirty="0"/>
            <a:t>The auditor lets the documentation and data tell a story.</a:t>
          </a:r>
        </a:p>
      </dgm:t>
    </dgm:pt>
    <dgm:pt modelId="{F570E4C1-BE77-4EBF-9DDC-B79740DC247B}" type="parTrans" cxnId="{77E5205D-6956-40C9-8CFC-E4A712AA19A9}">
      <dgm:prSet/>
      <dgm:spPr/>
      <dgm:t>
        <a:bodyPr/>
        <a:lstStyle/>
        <a:p>
          <a:endParaRPr lang="en-US"/>
        </a:p>
      </dgm:t>
    </dgm:pt>
    <dgm:pt modelId="{46DE76DC-886E-4968-8F69-82F31FC9D40C}" type="sibTrans" cxnId="{77E5205D-6956-40C9-8CFC-E4A712AA19A9}">
      <dgm:prSet/>
      <dgm:spPr/>
      <dgm:t>
        <a:bodyPr/>
        <a:lstStyle/>
        <a:p>
          <a:endParaRPr lang="en-US"/>
        </a:p>
      </dgm:t>
    </dgm:pt>
    <dgm:pt modelId="{43CD6C91-60F7-40D6-A8CC-B40764E2C1E4}">
      <dgm:prSet/>
      <dgm:spPr/>
      <dgm:t>
        <a:bodyPr/>
        <a:lstStyle/>
        <a:p>
          <a:r>
            <a:rPr lang="en-US" dirty="0"/>
            <a:t>Problems can be identified through the review of process and compliance with regulatory guidelines. </a:t>
          </a:r>
        </a:p>
      </dgm:t>
    </dgm:pt>
    <dgm:pt modelId="{374D405F-EA53-4A5D-BA09-8B42BBB23CD2}" type="parTrans" cxnId="{A3787E48-7476-4ADB-95F4-9A1D27B97C5F}">
      <dgm:prSet/>
      <dgm:spPr/>
      <dgm:t>
        <a:bodyPr/>
        <a:lstStyle/>
        <a:p>
          <a:endParaRPr lang="en-US"/>
        </a:p>
      </dgm:t>
    </dgm:pt>
    <dgm:pt modelId="{FC69292F-7843-41B1-BEBC-DA2C327C9CAC}" type="sibTrans" cxnId="{A3787E48-7476-4ADB-95F4-9A1D27B97C5F}">
      <dgm:prSet/>
      <dgm:spPr/>
      <dgm:t>
        <a:bodyPr/>
        <a:lstStyle/>
        <a:p>
          <a:endParaRPr lang="en-US"/>
        </a:p>
      </dgm:t>
    </dgm:pt>
    <dgm:pt modelId="{B5C95C14-FC78-4332-80EB-77A49AC0E340}">
      <dgm:prSet/>
      <dgm:spPr/>
      <dgm:t>
        <a:bodyPr/>
        <a:lstStyle/>
        <a:p>
          <a:r>
            <a:rPr lang="en-US" dirty="0"/>
            <a:t>Auditing is defined more as a quality assurance function undertaken by independent professionals. </a:t>
          </a:r>
        </a:p>
      </dgm:t>
    </dgm:pt>
    <dgm:pt modelId="{547FEDB2-440B-4807-80AC-D641C22BE87A}" type="parTrans" cxnId="{4E66D80F-13BD-4098-87AD-BA0A74C91B32}">
      <dgm:prSet/>
      <dgm:spPr/>
      <dgm:t>
        <a:bodyPr/>
        <a:lstStyle/>
        <a:p>
          <a:endParaRPr lang="en-US"/>
        </a:p>
      </dgm:t>
    </dgm:pt>
    <dgm:pt modelId="{446A2412-221A-4BBB-B6FF-C1718DE96C04}" type="sibTrans" cxnId="{4E66D80F-13BD-4098-87AD-BA0A74C91B32}">
      <dgm:prSet/>
      <dgm:spPr/>
      <dgm:t>
        <a:bodyPr/>
        <a:lstStyle/>
        <a:p>
          <a:endParaRPr lang="en-US"/>
        </a:p>
      </dgm:t>
    </dgm:pt>
    <dgm:pt modelId="{61EB3DD8-BA23-449C-ACEF-5934F65A6F45}" type="pres">
      <dgm:prSet presAssocID="{2A1583AF-9971-4A50-A929-01CD202FC52F}" presName="diagram" presStyleCnt="0">
        <dgm:presLayoutVars>
          <dgm:dir/>
          <dgm:resizeHandles val="exact"/>
        </dgm:presLayoutVars>
      </dgm:prSet>
      <dgm:spPr/>
    </dgm:pt>
    <dgm:pt modelId="{230059EA-57AF-4E80-B0D1-3FA6E6C6BC3D}" type="pres">
      <dgm:prSet presAssocID="{3A26F623-5536-48F8-8883-A948126CD70B}" presName="node" presStyleLbl="node1" presStyleIdx="0" presStyleCnt="5">
        <dgm:presLayoutVars>
          <dgm:bulletEnabled val="1"/>
        </dgm:presLayoutVars>
      </dgm:prSet>
      <dgm:spPr/>
    </dgm:pt>
    <dgm:pt modelId="{33CD3020-8D88-4AE9-BA26-EB9ABAA6402D}" type="pres">
      <dgm:prSet presAssocID="{EA607DE6-F9C0-43F0-B7DE-850652E57F8B}" presName="sibTrans" presStyleCnt="0"/>
      <dgm:spPr/>
    </dgm:pt>
    <dgm:pt modelId="{A477AA88-0FAB-4BED-82BC-8AC6B3425287}" type="pres">
      <dgm:prSet presAssocID="{822935B5-611A-48BE-A725-8956C94C4693}" presName="node" presStyleLbl="node1" presStyleIdx="1" presStyleCnt="5">
        <dgm:presLayoutVars>
          <dgm:bulletEnabled val="1"/>
        </dgm:presLayoutVars>
      </dgm:prSet>
      <dgm:spPr/>
    </dgm:pt>
    <dgm:pt modelId="{3FB9EF88-1519-47D5-9C9F-E606D65B4783}" type="pres">
      <dgm:prSet presAssocID="{1F53FE5D-A4EC-464A-A861-D1BF2A4ED35B}" presName="sibTrans" presStyleCnt="0"/>
      <dgm:spPr/>
    </dgm:pt>
    <dgm:pt modelId="{74337720-3AD6-4C64-9AFE-04F0407B7EC1}" type="pres">
      <dgm:prSet presAssocID="{2C23421A-6FA8-4B50-9B9D-8387867C1ADF}" presName="node" presStyleLbl="node1" presStyleIdx="2" presStyleCnt="5">
        <dgm:presLayoutVars>
          <dgm:bulletEnabled val="1"/>
        </dgm:presLayoutVars>
      </dgm:prSet>
      <dgm:spPr/>
    </dgm:pt>
    <dgm:pt modelId="{AD3ACAE9-9B5D-4100-A842-0E8517B0D49B}" type="pres">
      <dgm:prSet presAssocID="{46DE76DC-886E-4968-8F69-82F31FC9D40C}" presName="sibTrans" presStyleCnt="0"/>
      <dgm:spPr/>
    </dgm:pt>
    <dgm:pt modelId="{58FFD93C-FF7A-40B7-B8C2-5F90B1CCAF0B}" type="pres">
      <dgm:prSet presAssocID="{43CD6C91-60F7-40D6-A8CC-B40764E2C1E4}" presName="node" presStyleLbl="node1" presStyleIdx="3" presStyleCnt="5">
        <dgm:presLayoutVars>
          <dgm:bulletEnabled val="1"/>
        </dgm:presLayoutVars>
      </dgm:prSet>
      <dgm:spPr/>
    </dgm:pt>
    <dgm:pt modelId="{BA55373B-4CA1-46F1-8120-F657FDE3710D}" type="pres">
      <dgm:prSet presAssocID="{FC69292F-7843-41B1-BEBC-DA2C327C9CAC}" presName="sibTrans" presStyleCnt="0"/>
      <dgm:spPr/>
    </dgm:pt>
    <dgm:pt modelId="{EB4BA34E-114B-4747-B522-12D9F98A5134}" type="pres">
      <dgm:prSet presAssocID="{B5C95C14-FC78-4332-80EB-77A49AC0E340}" presName="node" presStyleLbl="node1" presStyleIdx="4" presStyleCnt="5">
        <dgm:presLayoutVars>
          <dgm:bulletEnabled val="1"/>
        </dgm:presLayoutVars>
      </dgm:prSet>
      <dgm:spPr/>
    </dgm:pt>
  </dgm:ptLst>
  <dgm:cxnLst>
    <dgm:cxn modelId="{F4619907-2322-4BEB-BE2E-5EBA6BD565A0}" srcId="{2A1583AF-9971-4A50-A929-01CD202FC52F}" destId="{822935B5-611A-48BE-A725-8956C94C4693}" srcOrd="1" destOrd="0" parTransId="{E2C00DC2-72D1-42D7-BE37-B7AB2A631D25}" sibTransId="{1F53FE5D-A4EC-464A-A861-D1BF2A4ED35B}"/>
    <dgm:cxn modelId="{B4BA3E0D-EE56-403D-866A-2BC6F05D9F8F}" type="presOf" srcId="{822935B5-611A-48BE-A725-8956C94C4693}" destId="{A477AA88-0FAB-4BED-82BC-8AC6B3425287}" srcOrd="0" destOrd="0" presId="urn:microsoft.com/office/officeart/2005/8/layout/default"/>
    <dgm:cxn modelId="{4E66D80F-13BD-4098-87AD-BA0A74C91B32}" srcId="{2A1583AF-9971-4A50-A929-01CD202FC52F}" destId="{B5C95C14-FC78-4332-80EB-77A49AC0E340}" srcOrd="4" destOrd="0" parTransId="{547FEDB2-440B-4807-80AC-D641C22BE87A}" sibTransId="{446A2412-221A-4BBB-B6FF-C1718DE96C04}"/>
    <dgm:cxn modelId="{AE0D4929-8D2A-465B-9245-CFCD0D02648A}" type="presOf" srcId="{43CD6C91-60F7-40D6-A8CC-B40764E2C1E4}" destId="{58FFD93C-FF7A-40B7-B8C2-5F90B1CCAF0B}" srcOrd="0" destOrd="0" presId="urn:microsoft.com/office/officeart/2005/8/layout/default"/>
    <dgm:cxn modelId="{FFBDAC37-758F-4EEF-BAC7-18E5EE36F403}" type="presOf" srcId="{B5C95C14-FC78-4332-80EB-77A49AC0E340}" destId="{EB4BA34E-114B-4747-B522-12D9F98A5134}" srcOrd="0" destOrd="0" presId="urn:microsoft.com/office/officeart/2005/8/layout/default"/>
    <dgm:cxn modelId="{77E5205D-6956-40C9-8CFC-E4A712AA19A9}" srcId="{2A1583AF-9971-4A50-A929-01CD202FC52F}" destId="{2C23421A-6FA8-4B50-9B9D-8387867C1ADF}" srcOrd="2" destOrd="0" parTransId="{F570E4C1-BE77-4EBF-9DDC-B79740DC247B}" sibTransId="{46DE76DC-886E-4968-8F69-82F31FC9D40C}"/>
    <dgm:cxn modelId="{A3787E48-7476-4ADB-95F4-9A1D27B97C5F}" srcId="{2A1583AF-9971-4A50-A929-01CD202FC52F}" destId="{43CD6C91-60F7-40D6-A8CC-B40764E2C1E4}" srcOrd="3" destOrd="0" parTransId="{374D405F-EA53-4A5D-BA09-8B42BBB23CD2}" sibTransId="{FC69292F-7843-41B1-BEBC-DA2C327C9CAC}"/>
    <dgm:cxn modelId="{E84E0069-A8A0-47C9-9451-6D2D099B49CA}" type="presOf" srcId="{2C23421A-6FA8-4B50-9B9D-8387867C1ADF}" destId="{74337720-3AD6-4C64-9AFE-04F0407B7EC1}" srcOrd="0" destOrd="0" presId="urn:microsoft.com/office/officeart/2005/8/layout/default"/>
    <dgm:cxn modelId="{19AB84D9-D367-4080-9AD4-1768EC7AE137}" srcId="{2A1583AF-9971-4A50-A929-01CD202FC52F}" destId="{3A26F623-5536-48F8-8883-A948126CD70B}" srcOrd="0" destOrd="0" parTransId="{D0AAD580-91EB-4F9D-8D01-AEEC5414B392}" sibTransId="{EA607DE6-F9C0-43F0-B7DE-850652E57F8B}"/>
    <dgm:cxn modelId="{C87A3EE8-A37D-4539-8292-102F5A1515F9}" type="presOf" srcId="{2A1583AF-9971-4A50-A929-01CD202FC52F}" destId="{61EB3DD8-BA23-449C-ACEF-5934F65A6F45}" srcOrd="0" destOrd="0" presId="urn:microsoft.com/office/officeart/2005/8/layout/default"/>
    <dgm:cxn modelId="{3B910FEB-57D5-4D2E-B6A6-9480407E5FDB}" type="presOf" srcId="{3A26F623-5536-48F8-8883-A948126CD70B}" destId="{230059EA-57AF-4E80-B0D1-3FA6E6C6BC3D}" srcOrd="0" destOrd="0" presId="urn:microsoft.com/office/officeart/2005/8/layout/default"/>
    <dgm:cxn modelId="{0FEECA28-0F73-4442-A5F3-2B3F9CB49AAF}" type="presParOf" srcId="{61EB3DD8-BA23-449C-ACEF-5934F65A6F45}" destId="{230059EA-57AF-4E80-B0D1-3FA6E6C6BC3D}" srcOrd="0" destOrd="0" presId="urn:microsoft.com/office/officeart/2005/8/layout/default"/>
    <dgm:cxn modelId="{E8B31460-9067-428A-8C32-07150BD28E15}" type="presParOf" srcId="{61EB3DD8-BA23-449C-ACEF-5934F65A6F45}" destId="{33CD3020-8D88-4AE9-BA26-EB9ABAA6402D}" srcOrd="1" destOrd="0" presId="urn:microsoft.com/office/officeart/2005/8/layout/default"/>
    <dgm:cxn modelId="{50C48EFA-5789-40B0-8CAC-D6A366A24ACD}" type="presParOf" srcId="{61EB3DD8-BA23-449C-ACEF-5934F65A6F45}" destId="{A477AA88-0FAB-4BED-82BC-8AC6B3425287}" srcOrd="2" destOrd="0" presId="urn:microsoft.com/office/officeart/2005/8/layout/default"/>
    <dgm:cxn modelId="{21B9C672-97A2-4F4D-A7E1-BF3258E870E7}" type="presParOf" srcId="{61EB3DD8-BA23-449C-ACEF-5934F65A6F45}" destId="{3FB9EF88-1519-47D5-9C9F-E606D65B4783}" srcOrd="3" destOrd="0" presId="urn:microsoft.com/office/officeart/2005/8/layout/default"/>
    <dgm:cxn modelId="{381858E0-6CAA-4F17-9418-886B6CD9305C}" type="presParOf" srcId="{61EB3DD8-BA23-449C-ACEF-5934F65A6F45}" destId="{74337720-3AD6-4C64-9AFE-04F0407B7EC1}" srcOrd="4" destOrd="0" presId="urn:microsoft.com/office/officeart/2005/8/layout/default"/>
    <dgm:cxn modelId="{FA4812A0-DF1D-4B8F-8DBE-AA7385657C0D}" type="presParOf" srcId="{61EB3DD8-BA23-449C-ACEF-5934F65A6F45}" destId="{AD3ACAE9-9B5D-4100-A842-0E8517B0D49B}" srcOrd="5" destOrd="0" presId="urn:microsoft.com/office/officeart/2005/8/layout/default"/>
    <dgm:cxn modelId="{CA515E14-AE8E-4F9A-9E42-6A63B9743B85}" type="presParOf" srcId="{61EB3DD8-BA23-449C-ACEF-5934F65A6F45}" destId="{58FFD93C-FF7A-40B7-B8C2-5F90B1CCAF0B}" srcOrd="6" destOrd="0" presId="urn:microsoft.com/office/officeart/2005/8/layout/default"/>
    <dgm:cxn modelId="{A974B94B-8678-41E5-B379-1325A7ADDDEC}" type="presParOf" srcId="{61EB3DD8-BA23-449C-ACEF-5934F65A6F45}" destId="{BA55373B-4CA1-46F1-8120-F657FDE3710D}" srcOrd="7" destOrd="0" presId="urn:microsoft.com/office/officeart/2005/8/layout/default"/>
    <dgm:cxn modelId="{0681E44D-8570-4A0E-8FB3-781281460D48}" type="presParOf" srcId="{61EB3DD8-BA23-449C-ACEF-5934F65A6F45}" destId="{EB4BA34E-114B-4747-B522-12D9F98A5134}" srcOrd="8"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5730BA7-9233-4772-A5FA-7318B5690AAB}">
      <dsp:nvSpPr>
        <dsp:cNvPr id="0" name=""/>
        <dsp:cNvSpPr/>
      </dsp:nvSpPr>
      <dsp:spPr>
        <a:xfrm>
          <a:off x="0" y="2379"/>
          <a:ext cx="4629150" cy="0"/>
        </a:xfrm>
        <a:prstGeom prst="line">
          <a:avLst/>
        </a:prstGeom>
        <a:solidFill>
          <a:schemeClr val="accent2">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59012250-721C-4C01-A276-C01B4BD9BFCA}">
      <dsp:nvSpPr>
        <dsp:cNvPr id="0" name=""/>
        <dsp:cNvSpPr/>
      </dsp:nvSpPr>
      <dsp:spPr>
        <a:xfrm>
          <a:off x="0" y="2379"/>
          <a:ext cx="4629150" cy="162295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3820" tIns="83820" rIns="83820" bIns="83820" numCol="1" spcCol="1270" anchor="t" anchorCtr="0">
          <a:noAutofit/>
        </a:bodyPr>
        <a:lstStyle/>
        <a:p>
          <a:pPr marL="0" lvl="0" indent="0" algn="l" defTabSz="977900">
            <a:lnSpc>
              <a:spcPct val="90000"/>
            </a:lnSpc>
            <a:spcBef>
              <a:spcPct val="0"/>
            </a:spcBef>
            <a:spcAft>
              <a:spcPct val="35000"/>
            </a:spcAft>
            <a:buNone/>
          </a:pPr>
          <a:r>
            <a:rPr lang="en-US" sz="2200" kern="1200" dirty="0"/>
            <a:t>At THR, at the end of an audit, there is a closeout meeting that occurs. </a:t>
          </a:r>
        </a:p>
      </dsp:txBody>
      <dsp:txXfrm>
        <a:off x="0" y="2379"/>
        <a:ext cx="4629150" cy="1622955"/>
      </dsp:txXfrm>
    </dsp:sp>
    <dsp:sp modelId="{82EF7590-FC3F-4742-B15B-AAFBC6DFC4B2}">
      <dsp:nvSpPr>
        <dsp:cNvPr id="0" name=""/>
        <dsp:cNvSpPr/>
      </dsp:nvSpPr>
      <dsp:spPr>
        <a:xfrm>
          <a:off x="0" y="1625334"/>
          <a:ext cx="4629150" cy="0"/>
        </a:xfrm>
        <a:prstGeom prst="line">
          <a:avLst/>
        </a:prstGeom>
        <a:solidFill>
          <a:schemeClr val="accent2">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31A2B206-B9A0-492A-AB8A-B264450C3DDF}">
      <dsp:nvSpPr>
        <dsp:cNvPr id="0" name=""/>
        <dsp:cNvSpPr/>
      </dsp:nvSpPr>
      <dsp:spPr>
        <a:xfrm>
          <a:off x="0" y="1625334"/>
          <a:ext cx="4629150" cy="162295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3820" tIns="83820" rIns="83820" bIns="83820" numCol="1" spcCol="1270" anchor="t" anchorCtr="0">
          <a:noAutofit/>
        </a:bodyPr>
        <a:lstStyle/>
        <a:p>
          <a:pPr marL="0" lvl="0" indent="0" algn="l" defTabSz="977900">
            <a:lnSpc>
              <a:spcPct val="90000"/>
            </a:lnSpc>
            <a:spcBef>
              <a:spcPct val="0"/>
            </a:spcBef>
            <a:spcAft>
              <a:spcPct val="35000"/>
            </a:spcAft>
            <a:buNone/>
          </a:pPr>
          <a:r>
            <a:rPr lang="en-US" sz="2200" kern="1200" dirty="0"/>
            <a:t>The auditor not only meets with the study coordinator and PI to discuss findings, but a written report is presented with any findings. </a:t>
          </a:r>
        </a:p>
      </dsp:txBody>
      <dsp:txXfrm>
        <a:off x="0" y="1625334"/>
        <a:ext cx="4629150" cy="1622955"/>
      </dsp:txXfrm>
    </dsp:sp>
    <dsp:sp modelId="{ED735DC6-9249-4327-9E04-BC7816EEDFD7}">
      <dsp:nvSpPr>
        <dsp:cNvPr id="0" name=""/>
        <dsp:cNvSpPr/>
      </dsp:nvSpPr>
      <dsp:spPr>
        <a:xfrm>
          <a:off x="0" y="3248290"/>
          <a:ext cx="4629150" cy="0"/>
        </a:xfrm>
        <a:prstGeom prst="line">
          <a:avLst/>
        </a:prstGeom>
        <a:solidFill>
          <a:schemeClr val="accent2">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E3880E0-9564-4A9F-BC54-BBA8B7F5B980}">
      <dsp:nvSpPr>
        <dsp:cNvPr id="0" name=""/>
        <dsp:cNvSpPr/>
      </dsp:nvSpPr>
      <dsp:spPr>
        <a:xfrm>
          <a:off x="0" y="3248290"/>
          <a:ext cx="4629150" cy="162295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3820" tIns="83820" rIns="83820" bIns="83820" numCol="1" spcCol="1270" anchor="t" anchorCtr="0">
          <a:noAutofit/>
        </a:bodyPr>
        <a:lstStyle/>
        <a:p>
          <a:pPr marL="0" lvl="0" indent="0" algn="l" defTabSz="977900">
            <a:lnSpc>
              <a:spcPct val="90000"/>
            </a:lnSpc>
            <a:spcBef>
              <a:spcPct val="0"/>
            </a:spcBef>
            <a:spcAft>
              <a:spcPct val="35000"/>
            </a:spcAft>
            <a:buNone/>
          </a:pPr>
          <a:r>
            <a:rPr lang="en-US" sz="2200" kern="1200" dirty="0"/>
            <a:t>The PI is given an opportunity to respond to the findings and also present a CAPA plan if necessary if any improvements are necessary before the audit is closed.</a:t>
          </a:r>
        </a:p>
      </dsp:txBody>
      <dsp:txXfrm>
        <a:off x="0" y="3248290"/>
        <a:ext cx="4629150" cy="1622955"/>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A4B74B3-FE3A-418C-BBAB-1F0CEBB74C77}">
      <dsp:nvSpPr>
        <dsp:cNvPr id="0" name=""/>
        <dsp:cNvSpPr/>
      </dsp:nvSpPr>
      <dsp:spPr>
        <a:xfrm>
          <a:off x="145153" y="735708"/>
          <a:ext cx="1005669" cy="1005669"/>
        </a:xfrm>
        <a:prstGeom prst="ellipse">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57BEAAB3-613C-4B6F-8039-A107454AEC5B}">
      <dsp:nvSpPr>
        <dsp:cNvPr id="0" name=""/>
        <dsp:cNvSpPr/>
      </dsp:nvSpPr>
      <dsp:spPr>
        <a:xfrm>
          <a:off x="356344" y="946899"/>
          <a:ext cx="583288" cy="583288"/>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68CE1E90-1F37-46F4-B225-4AD5DAF06094}">
      <dsp:nvSpPr>
        <dsp:cNvPr id="0" name=""/>
        <dsp:cNvSpPr/>
      </dsp:nvSpPr>
      <dsp:spPr>
        <a:xfrm>
          <a:off x="1366323" y="735708"/>
          <a:ext cx="2370505" cy="100566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488950">
            <a:lnSpc>
              <a:spcPct val="90000"/>
            </a:lnSpc>
            <a:spcBef>
              <a:spcPct val="0"/>
            </a:spcBef>
            <a:spcAft>
              <a:spcPct val="35000"/>
            </a:spcAft>
            <a:buNone/>
          </a:pPr>
          <a:r>
            <a:rPr lang="en-US" sz="1100" kern="1200" dirty="0"/>
            <a:t>In conducting clinical research, it is imperative that </a:t>
          </a:r>
          <a:r>
            <a:rPr lang="en-US" sz="1100" b="1" kern="1200" dirty="0"/>
            <a:t>Quality Assurance</a:t>
          </a:r>
          <a:r>
            <a:rPr lang="en-US" sz="1100" kern="1200" dirty="0"/>
            <a:t> and </a:t>
          </a:r>
          <a:r>
            <a:rPr lang="en-US" sz="1100" b="1" kern="1200" dirty="0"/>
            <a:t>Quality Control </a:t>
          </a:r>
          <a:r>
            <a:rPr lang="en-US" sz="1100" kern="1200" dirty="0"/>
            <a:t>be maintained in a clinical trial. How would these be defined?</a:t>
          </a:r>
        </a:p>
      </dsp:txBody>
      <dsp:txXfrm>
        <a:off x="1366323" y="735708"/>
        <a:ext cx="2370505" cy="1005669"/>
      </dsp:txXfrm>
    </dsp:sp>
    <dsp:sp modelId="{9C9EAD4C-9ACE-46DD-B0A3-E4378125A158}">
      <dsp:nvSpPr>
        <dsp:cNvPr id="0" name=""/>
        <dsp:cNvSpPr/>
      </dsp:nvSpPr>
      <dsp:spPr>
        <a:xfrm>
          <a:off x="4149871" y="735708"/>
          <a:ext cx="1005669" cy="1005669"/>
        </a:xfrm>
        <a:prstGeom prst="ellipse">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F25F0827-5CCC-4463-BB3D-FEE333B1AA4D}">
      <dsp:nvSpPr>
        <dsp:cNvPr id="0" name=""/>
        <dsp:cNvSpPr/>
      </dsp:nvSpPr>
      <dsp:spPr>
        <a:xfrm>
          <a:off x="4361061" y="946899"/>
          <a:ext cx="583288" cy="583288"/>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6C75FE9F-5234-4E59-9997-F4CAE9ED5309}">
      <dsp:nvSpPr>
        <dsp:cNvPr id="0" name=""/>
        <dsp:cNvSpPr/>
      </dsp:nvSpPr>
      <dsp:spPr>
        <a:xfrm>
          <a:off x="5371040" y="735708"/>
          <a:ext cx="2370505" cy="100566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488950">
            <a:lnSpc>
              <a:spcPct val="90000"/>
            </a:lnSpc>
            <a:spcBef>
              <a:spcPct val="0"/>
            </a:spcBef>
            <a:spcAft>
              <a:spcPct val="35000"/>
            </a:spcAft>
            <a:buNone/>
          </a:pPr>
          <a:r>
            <a:rPr lang="en-US" sz="1100" b="1" kern="1200" dirty="0"/>
            <a:t>Quality Assurance</a:t>
          </a:r>
          <a:r>
            <a:rPr lang="en-US" sz="1100" kern="1200" dirty="0"/>
            <a:t>: a process of ensuring trials are conducted according to established protocols, Good Clinical Practice(GCP) guidelines, and regulatory requirements.</a:t>
          </a:r>
        </a:p>
      </dsp:txBody>
      <dsp:txXfrm>
        <a:off x="5371040" y="735708"/>
        <a:ext cx="2370505" cy="1005669"/>
      </dsp:txXfrm>
    </dsp:sp>
    <dsp:sp modelId="{7CE0EB65-A3AE-471D-A15C-3BB02B083A1E}">
      <dsp:nvSpPr>
        <dsp:cNvPr id="0" name=""/>
        <dsp:cNvSpPr/>
      </dsp:nvSpPr>
      <dsp:spPr>
        <a:xfrm>
          <a:off x="145153" y="2454713"/>
          <a:ext cx="1005669" cy="1005669"/>
        </a:xfrm>
        <a:prstGeom prst="ellipse">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A4E0CA0C-1FA8-4E31-BCA5-DBAD0B4AA51A}">
      <dsp:nvSpPr>
        <dsp:cNvPr id="0" name=""/>
        <dsp:cNvSpPr/>
      </dsp:nvSpPr>
      <dsp:spPr>
        <a:xfrm>
          <a:off x="356344" y="2665903"/>
          <a:ext cx="583288" cy="583288"/>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1D6855AA-B60F-44A7-8EFC-B04B75BCA65F}">
      <dsp:nvSpPr>
        <dsp:cNvPr id="0" name=""/>
        <dsp:cNvSpPr/>
      </dsp:nvSpPr>
      <dsp:spPr>
        <a:xfrm>
          <a:off x="1366323" y="2454713"/>
          <a:ext cx="2370505" cy="100566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488950">
            <a:lnSpc>
              <a:spcPct val="90000"/>
            </a:lnSpc>
            <a:spcBef>
              <a:spcPct val="0"/>
            </a:spcBef>
            <a:spcAft>
              <a:spcPct val="35000"/>
            </a:spcAft>
            <a:buNone/>
          </a:pPr>
          <a:r>
            <a:rPr lang="en-US" sz="1100" b="1" kern="1200" dirty="0"/>
            <a:t>Quality Control</a:t>
          </a:r>
          <a:r>
            <a:rPr lang="en-US" sz="1100" kern="1200" dirty="0"/>
            <a:t>: a process of ensuring the accuracy, reliability, integrity of data, with the goal of protecting human subjects and maintaining regulatory compliance.</a:t>
          </a:r>
        </a:p>
      </dsp:txBody>
      <dsp:txXfrm>
        <a:off x="1366323" y="2454713"/>
        <a:ext cx="2370505" cy="1005669"/>
      </dsp:txXfrm>
    </dsp:sp>
    <dsp:sp modelId="{8F43760B-783E-443D-8D82-12C816AE46AE}">
      <dsp:nvSpPr>
        <dsp:cNvPr id="0" name=""/>
        <dsp:cNvSpPr/>
      </dsp:nvSpPr>
      <dsp:spPr>
        <a:xfrm>
          <a:off x="4149871" y="2454713"/>
          <a:ext cx="1005669" cy="1005669"/>
        </a:xfrm>
        <a:prstGeom prst="ellipse">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5D73ED53-E2F3-4F3E-BA64-9F913500440F}">
      <dsp:nvSpPr>
        <dsp:cNvPr id="0" name=""/>
        <dsp:cNvSpPr/>
      </dsp:nvSpPr>
      <dsp:spPr>
        <a:xfrm>
          <a:off x="4361061" y="2665903"/>
          <a:ext cx="583288" cy="583288"/>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28D5D3CC-4263-42EE-B798-013C6B508BAA}">
      <dsp:nvSpPr>
        <dsp:cNvPr id="0" name=""/>
        <dsp:cNvSpPr/>
      </dsp:nvSpPr>
      <dsp:spPr>
        <a:xfrm>
          <a:off x="5371040" y="2454713"/>
          <a:ext cx="2370505" cy="100566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488950">
            <a:lnSpc>
              <a:spcPct val="90000"/>
            </a:lnSpc>
            <a:spcBef>
              <a:spcPct val="0"/>
            </a:spcBef>
            <a:spcAft>
              <a:spcPct val="35000"/>
            </a:spcAft>
            <a:buNone/>
          </a:pPr>
          <a:r>
            <a:rPr lang="en-US" sz="1100" kern="1200" dirty="0"/>
            <a:t>Per Federal and International guidelines, the sponsor(be that industry or Investigator initiated)  is responsible for establishing, implementing and maintaining appropriate quality assurance and quality control processes and documented procedures to ensure that trials are conducted, and data are generated, recorded and reported in compliance with the protocol, GCP and the applicable regulatory requirement(s), however everyone participating in the project is key to maintaining the integrity of the trial.</a:t>
          </a:r>
        </a:p>
      </dsp:txBody>
      <dsp:txXfrm>
        <a:off x="5371040" y="2454713"/>
        <a:ext cx="2370505" cy="1005669"/>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6DF6BFD-641F-4140-9B3E-E00DF54E3E6C}">
      <dsp:nvSpPr>
        <dsp:cNvPr id="0" name=""/>
        <dsp:cNvSpPr/>
      </dsp:nvSpPr>
      <dsp:spPr>
        <a:xfrm>
          <a:off x="1845468" y="0"/>
          <a:ext cx="4195763" cy="4195763"/>
        </a:xfrm>
        <a:prstGeom prst="diamond">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0CD8F600-D05B-4F67-ADE9-C4D87B14DD53}">
      <dsp:nvSpPr>
        <dsp:cNvPr id="0" name=""/>
        <dsp:cNvSpPr/>
      </dsp:nvSpPr>
      <dsp:spPr>
        <a:xfrm>
          <a:off x="2244065" y="398597"/>
          <a:ext cx="1636347" cy="1636347"/>
        </a:xfrm>
        <a:prstGeom prst="round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38100" rIns="38100" bIns="38100" numCol="1" spcCol="1270" anchor="ctr" anchorCtr="0">
          <a:noAutofit/>
        </a:bodyPr>
        <a:lstStyle/>
        <a:p>
          <a:pPr marL="0" lvl="0" indent="0" algn="ctr" defTabSz="444500">
            <a:lnSpc>
              <a:spcPct val="90000"/>
            </a:lnSpc>
            <a:spcBef>
              <a:spcPct val="0"/>
            </a:spcBef>
            <a:spcAft>
              <a:spcPct val="35000"/>
            </a:spcAft>
            <a:buNone/>
          </a:pPr>
          <a:r>
            <a:rPr lang="en-US" sz="1000" kern="1200" dirty="0"/>
            <a:t>Clinical Research Associates (CRAs) most commonly known as “Monitors” are vital members of research teams, serving a key function in monitoring clinical trials.</a:t>
          </a:r>
        </a:p>
      </dsp:txBody>
      <dsp:txXfrm>
        <a:off x="2323945" y="478477"/>
        <a:ext cx="1476587" cy="1476587"/>
      </dsp:txXfrm>
    </dsp:sp>
    <dsp:sp modelId="{905AFCCD-BCF0-4B2C-BB0A-9BB1F04290A3}">
      <dsp:nvSpPr>
        <dsp:cNvPr id="0" name=""/>
        <dsp:cNvSpPr/>
      </dsp:nvSpPr>
      <dsp:spPr>
        <a:xfrm>
          <a:off x="4011162" y="407482"/>
          <a:ext cx="1636347" cy="1636347"/>
        </a:xfrm>
        <a:prstGeom prst="round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38100" rIns="38100" bIns="38100" numCol="1" spcCol="1270" anchor="ctr" anchorCtr="0">
          <a:noAutofit/>
        </a:bodyPr>
        <a:lstStyle/>
        <a:p>
          <a:pPr marL="0" lvl="0" indent="0" algn="ctr" defTabSz="444500">
            <a:lnSpc>
              <a:spcPct val="90000"/>
            </a:lnSpc>
            <a:spcBef>
              <a:spcPct val="0"/>
            </a:spcBef>
            <a:spcAft>
              <a:spcPct val="35000"/>
            </a:spcAft>
            <a:buNone/>
          </a:pPr>
          <a:r>
            <a:rPr lang="en-US" sz="1000" kern="1200" dirty="0"/>
            <a:t>A CRA acts as a link between a study Sponsor or a Clinical Research Organization (CRO) and the study sites. </a:t>
          </a:r>
        </a:p>
      </dsp:txBody>
      <dsp:txXfrm>
        <a:off x="4091042" y="487362"/>
        <a:ext cx="1476587" cy="1476587"/>
      </dsp:txXfrm>
    </dsp:sp>
    <dsp:sp modelId="{A5721DC1-EF45-476B-9EE0-A4036A53E5FC}">
      <dsp:nvSpPr>
        <dsp:cNvPr id="0" name=""/>
        <dsp:cNvSpPr/>
      </dsp:nvSpPr>
      <dsp:spPr>
        <a:xfrm>
          <a:off x="2244065" y="2160817"/>
          <a:ext cx="1636347" cy="1636347"/>
        </a:xfrm>
        <a:prstGeom prst="round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38100" rIns="38100" bIns="38100" numCol="1" spcCol="1270" anchor="ctr" anchorCtr="0">
          <a:noAutofit/>
        </a:bodyPr>
        <a:lstStyle/>
        <a:p>
          <a:pPr marL="0" lvl="0" indent="0" algn="ctr" defTabSz="444500">
            <a:lnSpc>
              <a:spcPct val="90000"/>
            </a:lnSpc>
            <a:spcBef>
              <a:spcPct val="0"/>
            </a:spcBef>
            <a:spcAft>
              <a:spcPct val="35000"/>
            </a:spcAft>
            <a:buNone/>
          </a:pPr>
          <a:r>
            <a:rPr lang="en-US" sz="1000" kern="1200" dirty="0"/>
            <a:t>In a clinical trial, the monitor CRA is tasked with maintaining the trial's integrity by overseeing its conduct, examining clinical data, and ensuring adherence to the trial's protocol and regulations. </a:t>
          </a:r>
        </a:p>
      </dsp:txBody>
      <dsp:txXfrm>
        <a:off x="2323945" y="2240697"/>
        <a:ext cx="1476587" cy="1476587"/>
      </dsp:txXfrm>
    </dsp:sp>
    <dsp:sp modelId="{6B8C3D6F-A890-4BC7-9FE1-27745CFF8760}">
      <dsp:nvSpPr>
        <dsp:cNvPr id="0" name=""/>
        <dsp:cNvSpPr/>
      </dsp:nvSpPr>
      <dsp:spPr>
        <a:xfrm>
          <a:off x="4006286" y="2160817"/>
          <a:ext cx="1636347" cy="1636347"/>
        </a:xfrm>
        <a:prstGeom prst="round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38100" rIns="38100" bIns="38100" numCol="1" spcCol="1270" anchor="ctr" anchorCtr="0">
          <a:noAutofit/>
        </a:bodyPr>
        <a:lstStyle/>
        <a:p>
          <a:pPr marL="0" lvl="0" indent="0" algn="ctr" defTabSz="444500">
            <a:lnSpc>
              <a:spcPct val="90000"/>
            </a:lnSpc>
            <a:spcBef>
              <a:spcPct val="0"/>
            </a:spcBef>
            <a:spcAft>
              <a:spcPct val="35000"/>
            </a:spcAft>
            <a:buNone/>
          </a:pPr>
          <a:r>
            <a:rPr lang="en-US" sz="1000" kern="1200" dirty="0"/>
            <a:t>They are essential in safeguarding the rights, safety, and well-being of participants and in confirming the scientific accuracy of the data gathered.</a:t>
          </a:r>
        </a:p>
      </dsp:txBody>
      <dsp:txXfrm>
        <a:off x="4086166" y="2240697"/>
        <a:ext cx="1476587" cy="1476587"/>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4CB79F0-F615-4D91-A6D5-0D3B9EEDF79C}">
      <dsp:nvSpPr>
        <dsp:cNvPr id="0" name=""/>
        <dsp:cNvSpPr/>
      </dsp:nvSpPr>
      <dsp:spPr>
        <a:xfrm>
          <a:off x="0" y="496059"/>
          <a:ext cx="2464593" cy="1478756"/>
        </a:xfrm>
        <a:prstGeom prst="rect">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kern="1200" dirty="0"/>
            <a:t>Regular monitor site visits can be broken down into four types: </a:t>
          </a:r>
        </a:p>
      </dsp:txBody>
      <dsp:txXfrm>
        <a:off x="0" y="496059"/>
        <a:ext cx="2464593" cy="1478756"/>
      </dsp:txXfrm>
    </dsp:sp>
    <dsp:sp modelId="{4B9FF18D-A01A-4B3B-A5E3-0B834F61347E}">
      <dsp:nvSpPr>
        <dsp:cNvPr id="0" name=""/>
        <dsp:cNvSpPr/>
      </dsp:nvSpPr>
      <dsp:spPr>
        <a:xfrm>
          <a:off x="2711053" y="492924"/>
          <a:ext cx="2464593" cy="1478756"/>
        </a:xfrm>
        <a:prstGeom prst="rect">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kern="1200" dirty="0"/>
            <a:t>Pre-study visits</a:t>
          </a:r>
        </a:p>
      </dsp:txBody>
      <dsp:txXfrm>
        <a:off x="2711053" y="492924"/>
        <a:ext cx="2464593" cy="1478756"/>
      </dsp:txXfrm>
    </dsp:sp>
    <dsp:sp modelId="{B276C0FD-4D69-4FCF-9502-5A755C239411}">
      <dsp:nvSpPr>
        <dsp:cNvPr id="0" name=""/>
        <dsp:cNvSpPr/>
      </dsp:nvSpPr>
      <dsp:spPr>
        <a:xfrm>
          <a:off x="5422106" y="496059"/>
          <a:ext cx="2464593" cy="1478756"/>
        </a:xfrm>
        <a:prstGeom prst="rect">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kern="1200" dirty="0"/>
            <a:t>Initiation visits</a:t>
          </a:r>
        </a:p>
      </dsp:txBody>
      <dsp:txXfrm>
        <a:off x="5422106" y="496059"/>
        <a:ext cx="2464593" cy="1478756"/>
      </dsp:txXfrm>
    </dsp:sp>
    <dsp:sp modelId="{E74C0D6D-F72F-48F7-ADCB-495612F6D0BE}">
      <dsp:nvSpPr>
        <dsp:cNvPr id="0" name=""/>
        <dsp:cNvSpPr/>
      </dsp:nvSpPr>
      <dsp:spPr>
        <a:xfrm>
          <a:off x="0" y="2221275"/>
          <a:ext cx="2464593" cy="1478756"/>
        </a:xfrm>
        <a:prstGeom prst="rect">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kern="1200" dirty="0"/>
            <a:t>Periodic monitoring visits </a:t>
          </a:r>
        </a:p>
      </dsp:txBody>
      <dsp:txXfrm>
        <a:off x="0" y="2221275"/>
        <a:ext cx="2464593" cy="1478756"/>
      </dsp:txXfrm>
    </dsp:sp>
    <dsp:sp modelId="{9EE0B829-5827-4AA2-B7F7-96670965265D}">
      <dsp:nvSpPr>
        <dsp:cNvPr id="0" name=""/>
        <dsp:cNvSpPr/>
      </dsp:nvSpPr>
      <dsp:spPr>
        <a:xfrm>
          <a:off x="2711053" y="2221275"/>
          <a:ext cx="2464593" cy="1478756"/>
        </a:xfrm>
        <a:prstGeom prst="rect">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kern="1200" dirty="0"/>
            <a:t>Closeout visits. </a:t>
          </a:r>
        </a:p>
      </dsp:txBody>
      <dsp:txXfrm>
        <a:off x="2711053" y="2221275"/>
        <a:ext cx="2464593" cy="1478756"/>
      </dsp:txXfrm>
    </dsp:sp>
    <dsp:sp modelId="{F61BA22A-464E-44E1-B2E1-97B17256BC78}">
      <dsp:nvSpPr>
        <dsp:cNvPr id="0" name=""/>
        <dsp:cNvSpPr/>
      </dsp:nvSpPr>
      <dsp:spPr>
        <a:xfrm>
          <a:off x="5422106" y="2221275"/>
          <a:ext cx="2464593" cy="1478756"/>
        </a:xfrm>
        <a:prstGeom prst="rect">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kern="1200" dirty="0"/>
            <a:t>The PI must be available for a portion of each visit, and the details of the visits will be arranged with the monitor and site staff before the visit.</a:t>
          </a:r>
        </a:p>
      </dsp:txBody>
      <dsp:txXfrm>
        <a:off x="5422106" y="2221275"/>
        <a:ext cx="2464593" cy="1478756"/>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ADDD920-5BD0-4E62-AED1-84DDAFD655B3}">
      <dsp:nvSpPr>
        <dsp:cNvPr id="0" name=""/>
        <dsp:cNvSpPr/>
      </dsp:nvSpPr>
      <dsp:spPr>
        <a:xfrm>
          <a:off x="0" y="681864"/>
          <a:ext cx="7886700" cy="1258827"/>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7DD743E2-DCA7-4FB7-ABED-A8261108FD1D}">
      <dsp:nvSpPr>
        <dsp:cNvPr id="0" name=""/>
        <dsp:cNvSpPr/>
      </dsp:nvSpPr>
      <dsp:spPr>
        <a:xfrm>
          <a:off x="380795" y="965100"/>
          <a:ext cx="692355" cy="692355"/>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65990080-E34E-4455-92BA-6372613FB6B6}">
      <dsp:nvSpPr>
        <dsp:cNvPr id="0" name=""/>
        <dsp:cNvSpPr/>
      </dsp:nvSpPr>
      <dsp:spPr>
        <a:xfrm>
          <a:off x="1453945" y="681864"/>
          <a:ext cx="6432754" cy="125882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3226" tIns="133226" rIns="133226" bIns="133226" numCol="1" spcCol="1270" anchor="ctr" anchorCtr="0">
          <a:noAutofit/>
        </a:bodyPr>
        <a:lstStyle/>
        <a:p>
          <a:pPr marL="0" lvl="0" indent="0" algn="l" defTabSz="666750">
            <a:lnSpc>
              <a:spcPct val="90000"/>
            </a:lnSpc>
            <a:spcBef>
              <a:spcPct val="0"/>
            </a:spcBef>
            <a:spcAft>
              <a:spcPct val="35000"/>
            </a:spcAft>
            <a:buNone/>
          </a:pPr>
          <a:r>
            <a:rPr lang="en-US" sz="1500" kern="1200" dirty="0"/>
            <a:t>When considering a new study, Sponsors or their representatives (such as Clinical Research Organizations [CROs] that are contracted and delegated select sponsor responsibilities) conduct pre-study visits, also known as site selection or site qualification visits, to determine if the PI and site have the capability to conduct the study.</a:t>
          </a:r>
        </a:p>
      </dsp:txBody>
      <dsp:txXfrm>
        <a:off x="1453945" y="681864"/>
        <a:ext cx="6432754" cy="1258827"/>
      </dsp:txXfrm>
    </dsp:sp>
    <dsp:sp modelId="{83B69768-ACC1-4BEC-8CB7-5E869F76EEF3}">
      <dsp:nvSpPr>
        <dsp:cNvPr id="0" name=""/>
        <dsp:cNvSpPr/>
      </dsp:nvSpPr>
      <dsp:spPr>
        <a:xfrm>
          <a:off x="0" y="2264638"/>
          <a:ext cx="7886700" cy="1258827"/>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4FC514EB-0171-44A6-98A4-49004B3833C7}">
      <dsp:nvSpPr>
        <dsp:cNvPr id="0" name=""/>
        <dsp:cNvSpPr/>
      </dsp:nvSpPr>
      <dsp:spPr>
        <a:xfrm>
          <a:off x="380795" y="2538635"/>
          <a:ext cx="692355" cy="692355"/>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AFE7928D-7041-4CE6-AB2D-FFB17FEB189C}">
      <dsp:nvSpPr>
        <dsp:cNvPr id="0" name=""/>
        <dsp:cNvSpPr/>
      </dsp:nvSpPr>
      <dsp:spPr>
        <a:xfrm>
          <a:off x="1453945" y="2255398"/>
          <a:ext cx="6432754" cy="125882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3226" tIns="133226" rIns="133226" bIns="133226" numCol="1" spcCol="1270" anchor="ctr" anchorCtr="0">
          <a:noAutofit/>
        </a:bodyPr>
        <a:lstStyle/>
        <a:p>
          <a:pPr marL="0" lvl="0" indent="0" algn="l" defTabSz="666750">
            <a:lnSpc>
              <a:spcPct val="90000"/>
            </a:lnSpc>
            <a:spcBef>
              <a:spcPct val="0"/>
            </a:spcBef>
            <a:spcAft>
              <a:spcPct val="35000"/>
            </a:spcAft>
            <a:buNone/>
          </a:pPr>
          <a:r>
            <a:rPr lang="en-US" sz="1500" kern="1200" dirty="0"/>
            <a:t>During this visit, the PI and the study coordinator must be available. The monitor/sponsor may want to tour the pharmacy and speak to staff. The monitor will tour the facility and discuss the fundamentals of the study plan. </a:t>
          </a:r>
        </a:p>
      </dsp:txBody>
      <dsp:txXfrm>
        <a:off x="1453945" y="2255398"/>
        <a:ext cx="6432754" cy="1258827"/>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C72398B-2BE0-41F8-BA1C-F84943BAE3C9}">
      <dsp:nvSpPr>
        <dsp:cNvPr id="0" name=""/>
        <dsp:cNvSpPr/>
      </dsp:nvSpPr>
      <dsp:spPr>
        <a:xfrm>
          <a:off x="0" y="5323"/>
          <a:ext cx="7886700" cy="676435"/>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34E2D0A9-5A39-46C7-9C5E-E5DAC630FDF7}">
      <dsp:nvSpPr>
        <dsp:cNvPr id="0" name=""/>
        <dsp:cNvSpPr/>
      </dsp:nvSpPr>
      <dsp:spPr>
        <a:xfrm>
          <a:off x="204621" y="157521"/>
          <a:ext cx="372403" cy="372039"/>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A910CB27-96F2-4E21-92A6-94AB57D2B589}">
      <dsp:nvSpPr>
        <dsp:cNvPr id="0" name=""/>
        <dsp:cNvSpPr/>
      </dsp:nvSpPr>
      <dsp:spPr>
        <a:xfrm>
          <a:off x="781646" y="5323"/>
          <a:ext cx="7093015" cy="69757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3827" tIns="73827" rIns="73827" bIns="73827" numCol="1" spcCol="1270" anchor="ctr" anchorCtr="0">
          <a:noAutofit/>
        </a:bodyPr>
        <a:lstStyle/>
        <a:p>
          <a:pPr marL="0" lvl="0" indent="0" algn="l" defTabSz="622300">
            <a:lnSpc>
              <a:spcPct val="90000"/>
            </a:lnSpc>
            <a:spcBef>
              <a:spcPct val="0"/>
            </a:spcBef>
            <a:spcAft>
              <a:spcPct val="35000"/>
            </a:spcAft>
            <a:buNone/>
          </a:pPr>
          <a:r>
            <a:rPr lang="en-US" sz="1400" b="1" i="0" kern="1200" dirty="0"/>
            <a:t>Auditor: </a:t>
          </a:r>
          <a:r>
            <a:rPr lang="en-US" sz="1400" b="0" i="0" kern="1200" dirty="0"/>
            <a:t>This role is hired by the sponsor or in house </a:t>
          </a:r>
          <a:r>
            <a:rPr lang="en-US" sz="1400" kern="1200" dirty="0"/>
            <a:t>organization such as THR </a:t>
          </a:r>
          <a:r>
            <a:rPr lang="en-US" sz="1400" b="0" i="0" kern="1200" dirty="0"/>
            <a:t>to serve as an independent non-biased review of a clinical trial at a specific point in the trial. </a:t>
          </a:r>
          <a:endParaRPr lang="en-US" sz="1400" kern="1200" dirty="0"/>
        </a:p>
      </dsp:txBody>
      <dsp:txXfrm>
        <a:off x="781646" y="5323"/>
        <a:ext cx="7093015" cy="697573"/>
      </dsp:txXfrm>
    </dsp:sp>
    <dsp:sp modelId="{D49C471C-2059-422B-9881-45224A7289FB}">
      <dsp:nvSpPr>
        <dsp:cNvPr id="0" name=""/>
        <dsp:cNvSpPr/>
      </dsp:nvSpPr>
      <dsp:spPr>
        <a:xfrm>
          <a:off x="0" y="877291"/>
          <a:ext cx="7886700" cy="676435"/>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9F5160AF-4CB5-4E46-B001-0E8872217F81}">
      <dsp:nvSpPr>
        <dsp:cNvPr id="0" name=""/>
        <dsp:cNvSpPr/>
      </dsp:nvSpPr>
      <dsp:spPr>
        <a:xfrm>
          <a:off x="204621" y="1029489"/>
          <a:ext cx="372403" cy="372039"/>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8196864D-035A-47DA-A2D9-E7BB8B395075}">
      <dsp:nvSpPr>
        <dsp:cNvPr id="0" name=""/>
        <dsp:cNvSpPr/>
      </dsp:nvSpPr>
      <dsp:spPr>
        <a:xfrm>
          <a:off x="781646" y="877291"/>
          <a:ext cx="7093015" cy="69757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3827" tIns="73827" rIns="73827" bIns="73827" numCol="1" spcCol="1270" anchor="ctr" anchorCtr="0">
          <a:noAutofit/>
        </a:bodyPr>
        <a:lstStyle/>
        <a:p>
          <a:pPr marL="0" lvl="0" indent="0" algn="l" defTabSz="622300">
            <a:lnSpc>
              <a:spcPct val="90000"/>
            </a:lnSpc>
            <a:spcBef>
              <a:spcPct val="0"/>
            </a:spcBef>
            <a:spcAft>
              <a:spcPct val="35000"/>
            </a:spcAft>
            <a:buNone/>
          </a:pPr>
          <a:r>
            <a:rPr lang="en-US" sz="1400" b="0" i="0" kern="1200" dirty="0"/>
            <a:t>An audit can occur anytime depending on the circumstances. For instance, in the middle of a study, a Sponsor might choose to have one at a database lock or right at the end of enrollment.</a:t>
          </a:r>
          <a:endParaRPr lang="en-US" sz="1400" kern="1200" dirty="0"/>
        </a:p>
      </dsp:txBody>
      <dsp:txXfrm>
        <a:off x="781646" y="877291"/>
        <a:ext cx="7093015" cy="697573"/>
      </dsp:txXfrm>
    </dsp:sp>
    <dsp:sp modelId="{648C553F-1AAE-4F53-A258-6143B0E56259}">
      <dsp:nvSpPr>
        <dsp:cNvPr id="0" name=""/>
        <dsp:cNvSpPr/>
      </dsp:nvSpPr>
      <dsp:spPr>
        <a:xfrm>
          <a:off x="0" y="1749258"/>
          <a:ext cx="7886700" cy="676435"/>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B817E48C-6F69-4797-9EBB-0A0CBC8C821C}">
      <dsp:nvSpPr>
        <dsp:cNvPr id="0" name=""/>
        <dsp:cNvSpPr/>
      </dsp:nvSpPr>
      <dsp:spPr>
        <a:xfrm>
          <a:off x="204621" y="1901456"/>
          <a:ext cx="372403" cy="372039"/>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73D5FE6A-82B9-4259-9E7A-EDEE640107DB}">
      <dsp:nvSpPr>
        <dsp:cNvPr id="0" name=""/>
        <dsp:cNvSpPr/>
      </dsp:nvSpPr>
      <dsp:spPr>
        <a:xfrm>
          <a:off x="781646" y="1749258"/>
          <a:ext cx="7093015" cy="69757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3827" tIns="73827" rIns="73827" bIns="73827" numCol="1" spcCol="1270" anchor="ctr" anchorCtr="0">
          <a:noAutofit/>
        </a:bodyPr>
        <a:lstStyle/>
        <a:p>
          <a:pPr marL="0" lvl="0" indent="0" algn="l" defTabSz="622300">
            <a:lnSpc>
              <a:spcPct val="90000"/>
            </a:lnSpc>
            <a:spcBef>
              <a:spcPct val="0"/>
            </a:spcBef>
            <a:spcAft>
              <a:spcPct val="35000"/>
            </a:spcAft>
            <a:buNone/>
          </a:pPr>
          <a:r>
            <a:rPr lang="en-US" sz="1400" b="0" i="0" kern="1200" dirty="0"/>
            <a:t>Other times an audit may be conducted when a site is a high enroller or has had numerous problems with resolving compliance issues. </a:t>
          </a:r>
          <a:endParaRPr lang="en-US" sz="1400" kern="1200" dirty="0"/>
        </a:p>
      </dsp:txBody>
      <dsp:txXfrm>
        <a:off x="781646" y="1749258"/>
        <a:ext cx="7093015" cy="697573"/>
      </dsp:txXfrm>
    </dsp:sp>
    <dsp:sp modelId="{E3BDF5C8-C0F1-4B1A-939A-D25A102DA5C3}">
      <dsp:nvSpPr>
        <dsp:cNvPr id="0" name=""/>
        <dsp:cNvSpPr/>
      </dsp:nvSpPr>
      <dsp:spPr>
        <a:xfrm>
          <a:off x="0" y="2621225"/>
          <a:ext cx="7886700" cy="676435"/>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83CD6F26-8B40-4C32-B024-21D3D60CA876}">
      <dsp:nvSpPr>
        <dsp:cNvPr id="0" name=""/>
        <dsp:cNvSpPr/>
      </dsp:nvSpPr>
      <dsp:spPr>
        <a:xfrm>
          <a:off x="204621" y="2773423"/>
          <a:ext cx="372403" cy="372039"/>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6FD3BDFA-6C31-458B-8EC6-D68C23B97F3A}">
      <dsp:nvSpPr>
        <dsp:cNvPr id="0" name=""/>
        <dsp:cNvSpPr/>
      </dsp:nvSpPr>
      <dsp:spPr>
        <a:xfrm>
          <a:off x="781646" y="2621225"/>
          <a:ext cx="7093015" cy="69757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3827" tIns="73827" rIns="73827" bIns="73827" numCol="1" spcCol="1270" anchor="ctr" anchorCtr="0">
          <a:noAutofit/>
        </a:bodyPr>
        <a:lstStyle/>
        <a:p>
          <a:pPr marL="0" lvl="0" indent="0" algn="l" defTabSz="622300">
            <a:lnSpc>
              <a:spcPct val="90000"/>
            </a:lnSpc>
            <a:spcBef>
              <a:spcPct val="0"/>
            </a:spcBef>
            <a:spcAft>
              <a:spcPct val="35000"/>
            </a:spcAft>
            <a:buNone/>
          </a:pPr>
          <a:r>
            <a:rPr lang="en-US" sz="1400" b="0" i="0" kern="1200" dirty="0"/>
            <a:t>The sponsor, or their delegated clinical research organization (CRO), may have expressed a concern about compliance actions from the CRA or their data management group, so an auditor is sent in to evaluate the site, vendor, or business partner for conformity with the project. </a:t>
          </a:r>
          <a:endParaRPr lang="en-US" sz="1400" kern="1200" dirty="0"/>
        </a:p>
      </dsp:txBody>
      <dsp:txXfrm>
        <a:off x="781646" y="2621225"/>
        <a:ext cx="7093015" cy="697573"/>
      </dsp:txXfrm>
    </dsp:sp>
    <dsp:sp modelId="{23621E3A-BEE0-4F9B-A557-B23C47F09E97}">
      <dsp:nvSpPr>
        <dsp:cNvPr id="0" name=""/>
        <dsp:cNvSpPr/>
      </dsp:nvSpPr>
      <dsp:spPr>
        <a:xfrm>
          <a:off x="0" y="3493193"/>
          <a:ext cx="7886700" cy="676435"/>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48D4979E-F210-4452-AC29-361ACBB090ED}">
      <dsp:nvSpPr>
        <dsp:cNvPr id="0" name=""/>
        <dsp:cNvSpPr/>
      </dsp:nvSpPr>
      <dsp:spPr>
        <a:xfrm>
          <a:off x="204621" y="3645391"/>
          <a:ext cx="372403" cy="372039"/>
        </a:xfrm>
        <a:prstGeom prst="rect">
          <a:avLst/>
        </a:prstGeom>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30403407-0CCD-4D37-9723-ADEA6F7E4AEA}">
      <dsp:nvSpPr>
        <dsp:cNvPr id="0" name=""/>
        <dsp:cNvSpPr/>
      </dsp:nvSpPr>
      <dsp:spPr>
        <a:xfrm>
          <a:off x="781646" y="3493193"/>
          <a:ext cx="7093015" cy="69757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3827" tIns="73827" rIns="73827" bIns="73827" numCol="1" spcCol="1270" anchor="ctr" anchorCtr="0">
          <a:noAutofit/>
        </a:bodyPr>
        <a:lstStyle/>
        <a:p>
          <a:pPr marL="0" lvl="0" indent="0" algn="l" defTabSz="622300">
            <a:lnSpc>
              <a:spcPct val="90000"/>
            </a:lnSpc>
            <a:spcBef>
              <a:spcPct val="0"/>
            </a:spcBef>
            <a:spcAft>
              <a:spcPct val="35000"/>
            </a:spcAft>
            <a:buNone/>
          </a:pPr>
          <a:r>
            <a:rPr lang="en-US" sz="1400" b="0" i="0" kern="1200" dirty="0"/>
            <a:t>There may be a concern by the sponsor that the partner could be audited by a regulatory agency (such as the Food and Drug Administration (FDA) or as a for-cause audit or a routine investigation prior to investigational product approval. </a:t>
          </a:r>
          <a:endParaRPr lang="en-US" sz="1400" kern="1200" dirty="0"/>
        </a:p>
      </dsp:txBody>
      <dsp:txXfrm>
        <a:off x="781646" y="3493193"/>
        <a:ext cx="7093015" cy="697573"/>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30059EA-57AF-4E80-B0D1-3FA6E6C6BC3D}">
      <dsp:nvSpPr>
        <dsp:cNvPr id="0" name=""/>
        <dsp:cNvSpPr/>
      </dsp:nvSpPr>
      <dsp:spPr>
        <a:xfrm>
          <a:off x="0" y="496059"/>
          <a:ext cx="2464593" cy="1478756"/>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en-US" sz="1700" kern="1200" dirty="0"/>
            <a:t>The auditor follows an Audit Plan that is  established with the manager of the Human Research Protection Program. </a:t>
          </a:r>
        </a:p>
      </dsp:txBody>
      <dsp:txXfrm>
        <a:off x="0" y="496059"/>
        <a:ext cx="2464593" cy="1478756"/>
      </dsp:txXfrm>
    </dsp:sp>
    <dsp:sp modelId="{A477AA88-0FAB-4BED-82BC-8AC6B3425287}">
      <dsp:nvSpPr>
        <dsp:cNvPr id="0" name=""/>
        <dsp:cNvSpPr/>
      </dsp:nvSpPr>
      <dsp:spPr>
        <a:xfrm>
          <a:off x="2711053" y="496059"/>
          <a:ext cx="2464593" cy="1478756"/>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en-US" sz="1700" kern="1200" dirty="0"/>
            <a:t>An auditor evaluates overall processes.</a:t>
          </a:r>
        </a:p>
      </dsp:txBody>
      <dsp:txXfrm>
        <a:off x="2711053" y="496059"/>
        <a:ext cx="2464593" cy="1478756"/>
      </dsp:txXfrm>
    </dsp:sp>
    <dsp:sp modelId="{74337720-3AD6-4C64-9AFE-04F0407B7EC1}">
      <dsp:nvSpPr>
        <dsp:cNvPr id="0" name=""/>
        <dsp:cNvSpPr/>
      </dsp:nvSpPr>
      <dsp:spPr>
        <a:xfrm>
          <a:off x="5422106" y="496059"/>
          <a:ext cx="2464593" cy="1478756"/>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en-US" sz="1700" kern="1200" dirty="0"/>
            <a:t>The auditor lets the documentation and data tell a story.</a:t>
          </a:r>
        </a:p>
      </dsp:txBody>
      <dsp:txXfrm>
        <a:off x="5422106" y="496059"/>
        <a:ext cx="2464593" cy="1478756"/>
      </dsp:txXfrm>
    </dsp:sp>
    <dsp:sp modelId="{58FFD93C-FF7A-40B7-B8C2-5F90B1CCAF0B}">
      <dsp:nvSpPr>
        <dsp:cNvPr id="0" name=""/>
        <dsp:cNvSpPr/>
      </dsp:nvSpPr>
      <dsp:spPr>
        <a:xfrm>
          <a:off x="1355526" y="2221275"/>
          <a:ext cx="2464593" cy="1478756"/>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en-US" sz="1700" kern="1200" dirty="0"/>
            <a:t>Problems can be identified through the review of process and compliance with regulatory guidelines. </a:t>
          </a:r>
        </a:p>
      </dsp:txBody>
      <dsp:txXfrm>
        <a:off x="1355526" y="2221275"/>
        <a:ext cx="2464593" cy="1478756"/>
      </dsp:txXfrm>
    </dsp:sp>
    <dsp:sp modelId="{EB4BA34E-114B-4747-B522-12D9F98A5134}">
      <dsp:nvSpPr>
        <dsp:cNvPr id="0" name=""/>
        <dsp:cNvSpPr/>
      </dsp:nvSpPr>
      <dsp:spPr>
        <a:xfrm>
          <a:off x="4066579" y="2221275"/>
          <a:ext cx="2464593" cy="1478756"/>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en-US" sz="1700" kern="1200" dirty="0"/>
            <a:t>Auditing is defined more as a quality assurance function undertaken by independent professionals. </a:t>
          </a:r>
        </a:p>
      </dsp:txBody>
      <dsp:txXfrm>
        <a:off x="4066579" y="2221275"/>
        <a:ext cx="2464593" cy="1478756"/>
      </dsp:txXfrm>
    </dsp:sp>
  </dsp:spTree>
</dsp:drawing>
</file>

<file path=ppt/diagrams/layout1.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2.xml><?xml version="1.0" encoding="utf-8"?>
<dgm:layoutDef xmlns:dgm="http://schemas.openxmlformats.org/drawingml/2006/diagram" xmlns:a="http://schemas.openxmlformats.org/drawingml/2006/main" uniqueId="urn:microsoft.com/office/officeart/2018/2/layout/IconCircleList">
  <dgm:title val="Icon Circle List"/>
  <dgm:desc val="Use to show non-sequential or grouped chunks of information accompanied by related visuals. Circular shapes can hold an icon or small picture and corresponding text box shows Level 1 text. Works best for icons or small pictures with medium-length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alg type="sp"/>
    <dgm:shape xmlns:r="http://schemas.openxmlformats.org/officeDocument/2006/relationships" r:blip="">
      <dgm:adjLst/>
    </dgm:shape>
    <dgm:presOf/>
    <dgm:choose name="Name0">
      <dgm:if name="Name1" axis="ch" ptType="node" func="cnt" op="lte" val="3">
        <dgm:constrLst>
          <dgm:constr type="w" for="ch" forName="container" refType="w"/>
          <dgm:constr type="h" for="ch" forName="container" refType="h" fact="0.4"/>
        </dgm:constrLst>
      </dgm:if>
      <dgm:else name="Name2">
        <dgm:constrLst>
          <dgm:constr type="w" for="ch" forName="container" refType="w"/>
          <dgm:constr type="h" for="ch" forName="container" refType="h"/>
        </dgm:constrLst>
      </dgm:else>
    </dgm:choose>
    <dgm:ruleLst>
      <dgm:rule type="h" for="ch" forName="container" val="INF" fact="NaN" max="NaN"/>
    </dgm:ruleLst>
    <dgm:layoutNode name="container">
      <dgm:varLst>
        <dgm:dir/>
        <dgm:resizeHandles val="exact"/>
      </dgm:varLst>
      <dgm:choose name="Name3">
        <dgm:if name="Name4" axis="self" func="var" arg="dir" op="equ" val="norm">
          <dgm:alg type="snake">
            <dgm:param type="grDir" val="tL"/>
            <dgm:param type="flowDir" val="row"/>
            <dgm:param type="contDir" val="sameDir"/>
          </dgm:alg>
        </dgm:if>
        <dgm:else name="Name5">
          <dgm:alg type="snake">
            <dgm:param type="grDir" val="tR"/>
            <dgm:param type="flowDir" val="row"/>
            <dgm:param type="contDir" val="sameDir"/>
          </dgm:alg>
        </dgm:else>
      </dgm:choose>
      <dgm:shape xmlns:r="http://schemas.openxmlformats.org/officeDocument/2006/relationships" r:blip="">
        <dgm:adjLst/>
      </dgm:shape>
      <dgm:presOf/>
      <dgm:constrLst>
        <dgm:constr type="w" for="ch" forName="compNode" refType="w"/>
        <dgm:constr type="h" for="ch" forName="compNode" refType="w" fact="0.28"/>
        <dgm:constr type="w" for="ch" forName="sibTrans" refType="w" refFor="ch" refForName="compNode" fact="0.115"/>
        <dgm:constr type="sp" refType="h" op="equ" fact="0.17"/>
        <dgm:constr type="primFontSz" for="des" ptType="node" op="equ" val="24"/>
        <dgm:constr type="h" for="des" forName="compNode" op="equ"/>
        <dgm:constr type="h" for="des" forName="iconBgRect" op="equ"/>
      </dgm:constrLst>
      <dgm:ruleLst>
        <dgm:rule type="w" for="ch" forName="compNode" val="60" fact="NaN" max="NaN"/>
      </dgm:ruleLst>
      <dgm:forEach name="Name6" axis="ch" ptType="node">
        <dgm:layoutNode name="compNode">
          <dgm:alg type="composite"/>
          <dgm:shape xmlns:r="http://schemas.openxmlformats.org/officeDocument/2006/relationships" r:blip="">
            <dgm:adjLst/>
          </dgm:shape>
          <dgm:presOf axis="self"/>
          <dgm:constrLst>
            <dgm:constr type="w" for="ch" forName="iconBgRect" refType="w" fact="0.28"/>
            <dgm:constr type="h" for="ch" forName="iconBgRect" refType="w" refFor="ch" refForName="iconBgRect"/>
            <dgm:constr type="t" for="ch" forName="iconBgRect"/>
            <dgm:constr type="l" for="ch" forName="iconBgRect"/>
            <dgm:constr type="w" for="ch" forName="iconRect" refType="w" refFor="ch" refForName="iconBgRect" fact="0.58"/>
            <dgm:constr type="h" for="ch" forName="iconRect" refType="w" refFor="ch" refForName="iconRect"/>
            <dgm:constr type="ctrX" for="ch" forName="iconRect" refType="ctrX" refFor="ch" refForName="iconBgRect"/>
            <dgm:constr type="ctrY" for="ch" forName="iconRect" refType="ctrY" refFor="ch" refForName="iconBgRect"/>
            <dgm:constr type="w" for="ch" forName="spaceRect" refType="w" fact="0.06"/>
            <dgm:constr type="h" for="ch" forName="spaceRect" refType="h" refFor="ch" refForName="iconBgRect"/>
            <dgm:constr type="t" for="ch" forName="spaceRect" refType="t" refFor="ch" refForName="iconBgRect"/>
            <dgm:constr type="l" for="ch" forName="spaceRect" refType="r" refFor="ch" refForName="iconBgRect"/>
            <dgm:constr type="h" for="ch" forName="textRect" refType="h" refFor="ch" refForName="iconBgRect"/>
            <dgm:constr type="t" for="ch" forName="textRect" refType="t" refFor="ch" refForName="iconBgRect"/>
            <dgm:constr type="l" for="ch" forName="textRect" refType="r" refFor="ch" refForName="spaceRect"/>
          </dgm:constrLst>
          <dgm:ruleLst/>
          <dgm:layoutNode name="iconBgRect" styleLbl="bgShp">
            <dgm:alg type="sp"/>
            <dgm:shape xmlns:r="http://schemas.openxmlformats.org/officeDocument/2006/relationships" type="ellipse" r:blip="">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choose name="Name7">
              <dgm:if name="Name8" func="var" arg="dir" op="equ" val="norm">
                <dgm:alg type="tx">
                  <dgm:param type="txAnchorVert" val="mid"/>
                  <dgm:param type="parTxLTRAlign" val="l"/>
                  <dgm:param type="shpTxLTRAlignCh" val="l"/>
                  <dgm:param type="parTxRTLAlign" val="l"/>
                  <dgm:param type="shpTxRTLAlignCh" val="l"/>
                </dgm:alg>
              </dgm:if>
              <dgm:else name="Name9">
                <dgm:alg type="tx">
                  <dgm:param type="txAnchorVert" val="mid"/>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Lst>
          </dgm:layoutNode>
        </dgm:layoutNode>
        <dgm:forEach name="Name10"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Node>
  <dgm:extLst>
    <a:ext uri="{68A01E43-0DF5-4B5B-8FA6-DAF915123BFB}">
      <dgm1612:lstStyle xmlns:dgm1612="http://schemas.microsoft.com/office/drawing/2016/12/diagram">
        <a:lvl1pPr>
          <a:lnSpc>
            <a:spcPct val="100000"/>
          </a:lnSpc>
        </a:lvl1pPr>
      </dgm1612:lstStyle>
    </a:ext>
  </dgm:extLst>
</dgm:layoutDef>
</file>

<file path=ppt/diagrams/layout3.xml><?xml version="1.0" encoding="utf-8"?>
<dgm:layoutDef xmlns:dgm="http://schemas.openxmlformats.org/drawingml/2006/diagram" xmlns:a="http://schemas.openxmlformats.org/drawingml/2006/main" uniqueId="urn:microsoft.com/office/officeart/2005/8/layout/matrix3">
  <dgm:title val=""/>
  <dgm:desc val=""/>
  <dgm:catLst>
    <dgm:cat type="matrix" pri="1000"/>
    <dgm:cat type="convert" pri="18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0" destOrd="0"/>
        <dgm:cxn modelId="8" srcId="0" destId="4" srcOrd="1" destOrd="0"/>
      </dgm:cxnLst>
      <dgm:bg/>
      <dgm:whole/>
    </dgm:dataModel>
  </dgm:sampData>
  <dgm:styleData useDef="1">
    <dgm:dataModel>
      <dgm:ptLst/>
      <dgm:bg/>
      <dgm:whole/>
    </dgm:dataModel>
  </dgm:styleData>
  <dgm:clrData useDef="1">
    <dgm:dataModel>
      <dgm:ptLst/>
      <dgm:bg/>
      <dgm:whole/>
    </dgm:dataModel>
  </dgm:clrData>
  <dgm:layoutNode name="matrix">
    <dgm:varLst>
      <dgm:chMax val="1"/>
      <dgm:dir/>
      <dgm:resizeHandles val="exact"/>
    </dgm:varLst>
    <dgm:alg type="composite">
      <dgm:param type="ar" val="1"/>
    </dgm:alg>
    <dgm:shape xmlns:r="http://schemas.openxmlformats.org/officeDocument/2006/relationships" r:blip="">
      <dgm:adjLst/>
    </dgm:shape>
    <dgm:presOf/>
    <dgm:choose name="Name0">
      <dgm:if name="Name1" func="var" arg="dir" op="equ" val="norm">
        <dgm:constrLst>
          <dgm:constr type="w" for="ch" forName="diamond" refType="w"/>
          <dgm:constr type="h" for="ch" forName="diamond" refType="h"/>
          <dgm:constr type="w" for="ch" forName="quad1" refType="w" fact="0.39"/>
          <dgm:constr type="h" for="ch" forName="quad1" refType="h" fact="0.39"/>
          <dgm:constr type="ctrX" for="ch" forName="quad1" refType="w" fact="0.29"/>
          <dgm:constr type="ctrY" for="ch" forName="quad1" refType="h" fact="0.29"/>
          <dgm:constr type="w" for="ch" forName="quad2" refType="w" fact="0.39"/>
          <dgm:constr type="h" for="ch" forName="quad2" refType="h" fact="0.39"/>
          <dgm:constr type="ctrX" for="ch" forName="quad2" refType="w" fact="0.71"/>
          <dgm:constr type="ctrY" for="ch" forName="quad2" refType="h" fact="0.29"/>
          <dgm:constr type="w" for="ch" forName="quad3" refType="w" fact="0.39"/>
          <dgm:constr type="h" for="ch" forName="quad3" refType="h" fact="0.39"/>
          <dgm:constr type="ctrX" for="ch" forName="quad3" refType="w" fact="0.29"/>
          <dgm:constr type="ctrY" for="ch" forName="quad3" refType="h" fact="0.71"/>
          <dgm:constr type="w" for="ch" forName="quad4" refType="w" fact="0.39"/>
          <dgm:constr type="h" for="ch" forName="quad4" refType="h" fact="0.39"/>
          <dgm:constr type="ctrX" for="ch" forName="quad4" refType="w" fact="0.71"/>
          <dgm:constr type="ctrY" for="ch" forName="quad4" refType="h" fact="0.71"/>
          <dgm:constr type="primFontSz" for="des" ptType="node" op="equ" val="65"/>
        </dgm:constrLst>
      </dgm:if>
      <dgm:else name="Name2">
        <dgm:constrLst>
          <dgm:constr type="w" for="ch" forName="diamond" refType="w"/>
          <dgm:constr type="h" for="ch" forName="diamond" refType="h"/>
          <dgm:constr type="w" for="ch" forName="quad1" refType="w" fact="0.39"/>
          <dgm:constr type="h" for="ch" forName="quad1" refType="h" fact="0.39"/>
          <dgm:constr type="ctrX" for="ch" forName="quad1" refType="w" fact="0.71"/>
          <dgm:constr type="ctrY" for="ch" forName="quad1" refType="h" fact="0.29"/>
          <dgm:constr type="w" for="ch" forName="quad2" refType="w" fact="0.39"/>
          <dgm:constr type="h" for="ch" forName="quad2" refType="h" fact="0.39"/>
          <dgm:constr type="ctrX" for="ch" forName="quad2" refType="w" fact="0.29"/>
          <dgm:constr type="ctrY" for="ch" forName="quad2" refType="h" fact="0.29"/>
          <dgm:constr type="w" for="ch" forName="quad3" refType="w" fact="0.39"/>
          <dgm:constr type="h" for="ch" forName="quad3" refType="h" fact="0.39"/>
          <dgm:constr type="ctrX" for="ch" forName="quad3" refType="w" fact="0.71"/>
          <dgm:constr type="ctrY" for="ch" forName="quad3" refType="h" fact="0.71"/>
          <dgm:constr type="w" for="ch" forName="quad4" refType="w" fact="0.39"/>
          <dgm:constr type="h" for="ch" forName="quad4" refType="h" fact="0.39"/>
          <dgm:constr type="ctrX" for="ch" forName="quad4" refType="w" fact="0.29"/>
          <dgm:constr type="ctrY" for="ch" forName="quad4" refType="h" fact="0.71"/>
          <dgm:constr type="primFontSz" for="des" ptType="node" op="equ" val="65"/>
        </dgm:constrLst>
      </dgm:else>
    </dgm:choose>
    <dgm:ruleLst/>
    <dgm:choose name="Name3">
      <dgm:if name="Name4" axis="ch" ptType="node" func="cnt" op="gte" val="1">
        <dgm:layoutNode name="diamond" styleLbl="bgShp">
          <dgm:alg type="sp"/>
          <dgm:shape xmlns:r="http://schemas.openxmlformats.org/officeDocument/2006/relationships" type="diamond" r:blip="">
            <dgm:adjLst/>
          </dgm:shape>
          <dgm:presOf/>
          <dgm:constrLst>
            <dgm:constr type="w" refType="h" op="equ"/>
          </dgm:constrLst>
          <dgm:ruleLst/>
        </dgm:layoutNode>
        <dgm:layoutNode name="quad1">
          <dgm:varLst>
            <dgm:chMax val="0"/>
            <dgm:chPref val="0"/>
            <dgm:bulletEnabled val="1"/>
          </dgm:varLst>
          <dgm:alg type="tx"/>
          <dgm:shape xmlns:r="http://schemas.openxmlformats.org/officeDocument/2006/relationships" type="roundRect" r:blip="">
            <dgm:adjLst/>
          </dgm:shape>
          <dgm:presOf axis="ch desOrSelf" ptType="node node" st="1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quad2">
          <dgm:varLst>
            <dgm:chMax val="0"/>
            <dgm:chPref val="0"/>
            <dgm:bulletEnabled val="1"/>
          </dgm:varLst>
          <dgm:alg type="tx"/>
          <dgm:shape xmlns:r="http://schemas.openxmlformats.org/officeDocument/2006/relationships" type="roundRect" r:blip="">
            <dgm:adjLst/>
          </dgm:shape>
          <dgm:presOf axis="ch desOrSelf" ptType="node node" st="2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quad3">
          <dgm:varLst>
            <dgm:chMax val="0"/>
            <dgm:chPref val="0"/>
            <dgm:bulletEnabled val="1"/>
          </dgm:varLst>
          <dgm:alg type="tx"/>
          <dgm:shape xmlns:r="http://schemas.openxmlformats.org/officeDocument/2006/relationships" type="roundRect" r:blip="">
            <dgm:adjLst/>
          </dgm:shape>
          <dgm:presOf axis="ch desOrSelf" ptType="node node" st="3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quad4">
          <dgm:varLst>
            <dgm:chMax val="0"/>
            <dgm:chPref val="0"/>
            <dgm:bulletEnabled val="1"/>
          </dgm:varLst>
          <dgm:alg type="tx"/>
          <dgm:shape xmlns:r="http://schemas.openxmlformats.org/officeDocument/2006/relationships" type="roundRect" r:blip="">
            <dgm:adjLst/>
          </dgm:shape>
          <dgm:presOf axis="ch desOrSelf" ptType="node node" st="4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5"/>
    </dgm:choose>
  </dgm:layoutNode>
</dgm:layoutDef>
</file>

<file path=ppt/diagrams/layout4.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6.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7.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b="0" i="0">
                <a:latin typeface="Arial" panose="020B0604020202020204" pitchFamily="34" charset="0"/>
              </a:defRPr>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b="0" i="0">
                <a:latin typeface="Arial" panose="020B0604020202020204" pitchFamily="34" charset="0"/>
              </a:defRPr>
            </a:lvl1pPr>
          </a:lstStyle>
          <a:p>
            <a:fld id="{11DDEBCD-7D49-4171-A6EE-1D8B793BEA34}" type="datetimeFigureOut">
              <a:rPr lang="en-US" smtClean="0"/>
              <a:pPr/>
              <a:t>8/1/2025</a:t>
            </a:fld>
            <a:endParaRPr lang="en-US" dirty="0"/>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b="0" i="0">
                <a:latin typeface="Arial" panose="020B0604020202020204" pitchFamily="34" charset="0"/>
              </a:defRPr>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b="0" i="0">
                <a:latin typeface="Arial" panose="020B0604020202020204" pitchFamily="34" charset="0"/>
              </a:defRPr>
            </a:lvl1pPr>
          </a:lstStyle>
          <a:p>
            <a:fld id="{466E8216-8A0F-42E3-B716-181AE7A747AF}" type="slidenum">
              <a:rPr lang="en-US" smtClean="0"/>
              <a:pPr/>
              <a:t>‹#›</a:t>
            </a:fld>
            <a:endParaRPr lang="en-US" dirty="0"/>
          </a:p>
        </p:txBody>
      </p:sp>
    </p:spTree>
    <p:extLst>
      <p:ext uri="{BB962C8B-B14F-4D97-AF65-F5344CB8AC3E}">
        <p14:creationId xmlns:p14="http://schemas.microsoft.com/office/powerpoint/2010/main" val="3112206245"/>
      </p:ext>
    </p:extLst>
  </p:cSld>
  <p:clrMap bg1="lt1" tx1="dk1" bg2="lt2" tx2="dk2" accent1="accent1" accent2="accent2" accent3="accent3" accent4="accent4" accent5="accent5" accent6="accent6" hlink="hlink" folHlink="folHlink"/>
  <p:notesStyle>
    <a:lvl1pPr marL="0" algn="l" defTabSz="914400" rtl="0" eaLnBrk="1" latinLnBrk="0" hangingPunct="1">
      <a:defRPr sz="1200" b="0" i="0" kern="1200">
        <a:solidFill>
          <a:schemeClr val="tx1"/>
        </a:solidFill>
        <a:latin typeface="Arial" panose="020B0604020202020204" pitchFamily="34" charset="0"/>
        <a:ea typeface="+mn-ea"/>
        <a:cs typeface="+mn-cs"/>
      </a:defRPr>
    </a:lvl1pPr>
    <a:lvl2pPr marL="457200" algn="l" defTabSz="914400" rtl="0" eaLnBrk="1" latinLnBrk="0" hangingPunct="1">
      <a:defRPr sz="1200" b="0" i="0" kern="1200">
        <a:solidFill>
          <a:schemeClr val="tx1"/>
        </a:solidFill>
        <a:latin typeface="Arial" panose="020B0604020202020204" pitchFamily="34" charset="0"/>
        <a:ea typeface="+mn-ea"/>
        <a:cs typeface="+mn-cs"/>
      </a:defRPr>
    </a:lvl2pPr>
    <a:lvl3pPr marL="914400" algn="l" defTabSz="914400" rtl="0" eaLnBrk="1" latinLnBrk="0" hangingPunct="1">
      <a:defRPr sz="1200" b="0" i="0" kern="1200">
        <a:solidFill>
          <a:schemeClr val="tx1"/>
        </a:solidFill>
        <a:latin typeface="Arial" panose="020B0604020202020204" pitchFamily="34" charset="0"/>
        <a:ea typeface="+mn-ea"/>
        <a:cs typeface="+mn-cs"/>
      </a:defRPr>
    </a:lvl3pPr>
    <a:lvl4pPr marL="1371600" algn="l" defTabSz="914400" rtl="0" eaLnBrk="1" latinLnBrk="0" hangingPunct="1">
      <a:defRPr sz="1200" b="0" i="0" kern="1200">
        <a:solidFill>
          <a:schemeClr val="tx1"/>
        </a:solidFill>
        <a:latin typeface="Arial" panose="020B0604020202020204" pitchFamily="34" charset="0"/>
        <a:ea typeface="+mn-ea"/>
        <a:cs typeface="+mn-cs"/>
      </a:defRPr>
    </a:lvl4pPr>
    <a:lvl5pPr marL="1828800" algn="l" defTabSz="914400" rtl="0" eaLnBrk="1" latinLnBrk="0" hangingPunct="1">
      <a:defRPr sz="1200" b="0" i="0" kern="1200">
        <a:solidFill>
          <a:schemeClr val="tx1"/>
        </a:solidFill>
        <a:latin typeface="Arial" panose="020B0604020202020204"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1_Title Slide">
    <p:spTree>
      <p:nvGrpSpPr>
        <p:cNvPr id="1" name=""/>
        <p:cNvGrpSpPr/>
        <p:nvPr/>
      </p:nvGrpSpPr>
      <p:grpSpPr>
        <a:xfrm>
          <a:off x="0" y="0"/>
          <a:ext cx="0" cy="0"/>
          <a:chOff x="0" y="0"/>
          <a:chExt cx="0" cy="0"/>
        </a:xfrm>
      </p:grpSpPr>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rot="10800000">
            <a:off x="0" y="1142"/>
            <a:ext cx="9144000" cy="6855715"/>
          </a:xfrm>
          <a:prstGeom prst="rect">
            <a:avLst/>
          </a:prstGeom>
        </p:spPr>
      </p:pic>
      <p:sp>
        <p:nvSpPr>
          <p:cNvPr id="2" name="Title 1"/>
          <p:cNvSpPr>
            <a:spLocks noGrp="1"/>
          </p:cNvSpPr>
          <p:nvPr>
            <p:ph type="ctrTitle" hasCustomPrompt="1"/>
          </p:nvPr>
        </p:nvSpPr>
        <p:spPr>
          <a:xfrm>
            <a:off x="781078" y="3288587"/>
            <a:ext cx="4237380" cy="554100"/>
          </a:xfrm>
        </p:spPr>
        <p:txBody>
          <a:bodyPr anchor="t">
            <a:noAutofit/>
          </a:bodyPr>
          <a:lstStyle>
            <a:lvl1pPr algn="l">
              <a:defRPr sz="3600" b="1">
                <a:solidFill>
                  <a:srgbClr val="00539B"/>
                </a:solidFill>
                <a:latin typeface="Arial" panose="020B0604020202020204" pitchFamily="34" charset="0"/>
                <a:cs typeface="Arial" panose="020B0604020202020204" pitchFamily="34" charset="0"/>
              </a:defRPr>
            </a:lvl1pPr>
          </a:lstStyle>
          <a:p>
            <a:r>
              <a:rPr lang="en-US" dirty="0"/>
              <a:t>Master Title</a:t>
            </a:r>
          </a:p>
        </p:txBody>
      </p:sp>
      <p:sp>
        <p:nvSpPr>
          <p:cNvPr id="3" name="Subtitle 2"/>
          <p:cNvSpPr>
            <a:spLocks noGrp="1"/>
          </p:cNvSpPr>
          <p:nvPr>
            <p:ph type="subTitle" idx="1"/>
          </p:nvPr>
        </p:nvSpPr>
        <p:spPr>
          <a:xfrm>
            <a:off x="781078" y="2863278"/>
            <a:ext cx="3238614" cy="260058"/>
          </a:xfrm>
          <a:solidFill>
            <a:srgbClr val="00A160"/>
          </a:solidFill>
        </p:spPr>
        <p:txBody>
          <a:bodyPr anchor="ctr">
            <a:noAutofit/>
          </a:bodyPr>
          <a:lstStyle>
            <a:lvl1pPr marL="0" indent="0" algn="l">
              <a:buNone/>
              <a:defRPr sz="1600">
                <a:solidFill>
                  <a:schemeClr val="bg1"/>
                </a:solidFill>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pic>
        <p:nvPicPr>
          <p:cNvPr id="12" name="Picture 11"/>
          <p:cNvPicPr>
            <a:picLocks noChangeAspect="1"/>
          </p:cNvPicPr>
          <p:nvPr/>
        </p:nvPicPr>
        <p:blipFill>
          <a:blip r:embed="rId3"/>
          <a:stretch>
            <a:fillRect/>
          </a:stretch>
        </p:blipFill>
        <p:spPr>
          <a:xfrm>
            <a:off x="800741" y="4778477"/>
            <a:ext cx="2119185" cy="448293"/>
          </a:xfrm>
          <a:prstGeom prst="rect">
            <a:avLst/>
          </a:prstGeom>
        </p:spPr>
      </p:pic>
      <p:sp>
        <p:nvSpPr>
          <p:cNvPr id="4" name="TextBox 3">
            <a:extLst>
              <a:ext uri="{FF2B5EF4-FFF2-40B4-BE49-F238E27FC236}">
                <a16:creationId xmlns:a16="http://schemas.microsoft.com/office/drawing/2014/main" id="{E8E71AAF-C566-2309-B13D-CAACE9BE4B67}"/>
              </a:ext>
            </a:extLst>
          </p:cNvPr>
          <p:cNvSpPr txBox="1"/>
          <p:nvPr/>
        </p:nvSpPr>
        <p:spPr>
          <a:xfrm>
            <a:off x="690880" y="6410869"/>
            <a:ext cx="5283200" cy="215444"/>
          </a:xfrm>
          <a:prstGeom prst="rect">
            <a:avLst/>
          </a:prstGeom>
          <a:noFill/>
        </p:spPr>
        <p:txBody>
          <a:bodyPr wrap="square" rtlCol="0">
            <a:spAutoFit/>
          </a:bodyPr>
          <a:lstStyle/>
          <a:p>
            <a:r>
              <a:rPr lang="en-US" sz="800" b="0" i="0" u="none" strike="noStrike" dirty="0">
                <a:solidFill>
                  <a:schemeClr val="tx1"/>
                </a:solidFill>
                <a:effectLst/>
                <a:latin typeface="Arial" panose="020B0604020202020204" pitchFamily="34" charset="0"/>
              </a:rPr>
              <a:t>Confidential and proprietary. All rights reserved.</a:t>
            </a:r>
            <a:endParaRPr lang="en-US" sz="800" dirty="0">
              <a:solidFill>
                <a:schemeClr val="tx1"/>
              </a:solidFill>
            </a:endParaRPr>
          </a:p>
        </p:txBody>
      </p:sp>
    </p:spTree>
    <p:extLst>
      <p:ext uri="{BB962C8B-B14F-4D97-AF65-F5344CB8AC3E}">
        <p14:creationId xmlns:p14="http://schemas.microsoft.com/office/powerpoint/2010/main" val="79437188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pic>
        <p:nvPicPr>
          <p:cNvPr id="11" name="Picture 10"/>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1142"/>
            <a:ext cx="9144000" cy="6855715"/>
          </a:xfrm>
          <a:prstGeom prst="rect">
            <a:avLst/>
          </a:prstGeom>
        </p:spPr>
      </p:pic>
      <p:sp>
        <p:nvSpPr>
          <p:cNvPr id="12" name="Parallelogram 11"/>
          <p:cNvSpPr/>
          <p:nvPr/>
        </p:nvSpPr>
        <p:spPr>
          <a:xfrm>
            <a:off x="2125362" y="6383629"/>
            <a:ext cx="5985264" cy="262567"/>
          </a:xfrm>
          <a:prstGeom prst="parallelogram">
            <a:avLst>
              <a:gd name="adj" fmla="val 136241"/>
            </a:avLst>
          </a:prstGeom>
          <a:gradFill>
            <a:gsLst>
              <a:gs pos="100000">
                <a:srgbClr val="00539B"/>
              </a:gs>
              <a:gs pos="0">
                <a:srgbClr val="0074C8"/>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p:txBody>
          <a:bodyPr>
            <a:normAutofit/>
          </a:bodyPr>
          <a:lstStyle>
            <a:lvl1pPr>
              <a:defRPr sz="4000">
                <a:latin typeface="Arial" panose="020B0604020202020204" pitchFamily="34" charset="0"/>
                <a:cs typeface="Arial" panose="020B0604020202020204" pitchFamily="34" charset="0"/>
              </a:defRPr>
            </a:lvl1pPr>
          </a:lstStyle>
          <a:p>
            <a:r>
              <a:rPr lang="en-US" dirty="0"/>
              <a:t>Click to edit Master title style</a:t>
            </a:r>
          </a:p>
        </p:txBody>
      </p:sp>
      <p:sp>
        <p:nvSpPr>
          <p:cNvPr id="3" name="Vertical Text Placeholder 2"/>
          <p:cNvSpPr>
            <a:spLocks noGrp="1"/>
          </p:cNvSpPr>
          <p:nvPr>
            <p:ph type="body" orient="vert" idx="1"/>
          </p:nvPr>
        </p:nvSpPr>
        <p:spPr/>
        <p:txBody>
          <a:bodyPr vert="eaVert"/>
          <a:lstStyle>
            <a:lvl1pPr>
              <a:defRPr>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pic>
        <p:nvPicPr>
          <p:cNvPr id="17" name="Picture 16"/>
          <p:cNvPicPr>
            <a:picLocks noChangeAspect="1"/>
          </p:cNvPicPr>
          <p:nvPr/>
        </p:nvPicPr>
        <p:blipFill>
          <a:blip r:embed="rId3"/>
          <a:stretch>
            <a:fillRect/>
          </a:stretch>
        </p:blipFill>
        <p:spPr>
          <a:xfrm>
            <a:off x="376153" y="6321926"/>
            <a:ext cx="1532898" cy="324270"/>
          </a:xfrm>
          <a:prstGeom prst="rect">
            <a:avLst/>
          </a:prstGeom>
        </p:spPr>
      </p:pic>
      <p:sp>
        <p:nvSpPr>
          <p:cNvPr id="4" name="TextBox 3">
            <a:extLst>
              <a:ext uri="{FF2B5EF4-FFF2-40B4-BE49-F238E27FC236}">
                <a16:creationId xmlns:a16="http://schemas.microsoft.com/office/drawing/2014/main" id="{6D2243EC-13B4-C5AD-EA73-65D06020F134}"/>
              </a:ext>
            </a:extLst>
          </p:cNvPr>
          <p:cNvSpPr txBox="1"/>
          <p:nvPr/>
        </p:nvSpPr>
        <p:spPr>
          <a:xfrm>
            <a:off x="2458720" y="6410869"/>
            <a:ext cx="3505200" cy="215444"/>
          </a:xfrm>
          <a:prstGeom prst="rect">
            <a:avLst/>
          </a:prstGeom>
          <a:noFill/>
        </p:spPr>
        <p:txBody>
          <a:bodyPr wrap="square" rtlCol="0">
            <a:spAutoFit/>
          </a:bodyPr>
          <a:lstStyle/>
          <a:p>
            <a:r>
              <a:rPr lang="en-US" sz="800" b="0" i="0" u="none" strike="noStrike" dirty="0">
                <a:solidFill>
                  <a:schemeClr val="bg1"/>
                </a:solidFill>
                <a:effectLst/>
                <a:latin typeface="Arial" panose="020B0604020202020204" pitchFamily="34" charset="0"/>
              </a:rPr>
              <a:t>Confidential and proprietary. All rights reserved.</a:t>
            </a:r>
            <a:endParaRPr lang="en-US" sz="800" dirty="0">
              <a:solidFill>
                <a:schemeClr val="bg1"/>
              </a:solidFill>
            </a:endParaRPr>
          </a:p>
        </p:txBody>
      </p:sp>
      <p:sp>
        <p:nvSpPr>
          <p:cNvPr id="5" name="Freeform 4">
            <a:extLst>
              <a:ext uri="{FF2B5EF4-FFF2-40B4-BE49-F238E27FC236}">
                <a16:creationId xmlns:a16="http://schemas.microsoft.com/office/drawing/2014/main" id="{D9F780F4-D96F-A790-FE15-9D924FC067EB}"/>
              </a:ext>
            </a:extLst>
          </p:cNvPr>
          <p:cNvSpPr/>
          <p:nvPr/>
        </p:nvSpPr>
        <p:spPr>
          <a:xfrm>
            <a:off x="7946059" y="6384388"/>
            <a:ext cx="1200358" cy="266007"/>
          </a:xfrm>
          <a:custGeom>
            <a:avLst/>
            <a:gdLst>
              <a:gd name="connsiteX0" fmla="*/ 0 w 1200358"/>
              <a:gd name="connsiteY0" fmla="*/ 262682 h 266007"/>
              <a:gd name="connsiteX1" fmla="*/ 355785 w 1200358"/>
              <a:gd name="connsiteY1" fmla="*/ 0 h 266007"/>
              <a:gd name="connsiteX2" fmla="*/ 1197033 w 1200358"/>
              <a:gd name="connsiteY2" fmla="*/ 0 h 266007"/>
              <a:gd name="connsiteX3" fmla="*/ 1200358 w 1200358"/>
              <a:gd name="connsiteY3" fmla="*/ 266007 h 266007"/>
              <a:gd name="connsiteX4" fmla="*/ 0 w 1200358"/>
              <a:gd name="connsiteY4" fmla="*/ 262682 h 26600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00358" h="266007">
                <a:moveTo>
                  <a:pt x="0" y="262682"/>
                </a:moveTo>
                <a:lnTo>
                  <a:pt x="355785" y="0"/>
                </a:lnTo>
                <a:lnTo>
                  <a:pt x="1197033" y="0"/>
                </a:lnTo>
                <a:cubicBezTo>
                  <a:pt x="1198141" y="88669"/>
                  <a:pt x="1199250" y="177338"/>
                  <a:pt x="1200358" y="266007"/>
                </a:cubicBezTo>
                <a:lnTo>
                  <a:pt x="0" y="262682"/>
                </a:lnTo>
                <a:close/>
              </a:path>
            </a:pathLst>
          </a:custGeom>
          <a:solidFill>
            <a:srgbClr val="00A1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Slide Number Placeholder 5">
            <a:extLst>
              <a:ext uri="{FF2B5EF4-FFF2-40B4-BE49-F238E27FC236}">
                <a16:creationId xmlns:a16="http://schemas.microsoft.com/office/drawing/2014/main" id="{363EC1F9-0D04-4241-2C58-2AEAE3BFE722}"/>
              </a:ext>
            </a:extLst>
          </p:cNvPr>
          <p:cNvSpPr>
            <a:spLocks noGrp="1"/>
          </p:cNvSpPr>
          <p:nvPr>
            <p:ph type="sldNum" sz="quarter" idx="12"/>
          </p:nvPr>
        </p:nvSpPr>
        <p:spPr>
          <a:xfrm>
            <a:off x="8506685" y="6365903"/>
            <a:ext cx="421003" cy="280293"/>
          </a:xfrm>
        </p:spPr>
        <p:txBody>
          <a:bodyPr/>
          <a:lstStyle>
            <a:lvl1pPr algn="ctr">
              <a:defRPr>
                <a:solidFill>
                  <a:schemeClr val="bg1"/>
                </a:solidFill>
                <a:latin typeface="Arial" panose="020B0604020202020204" pitchFamily="34" charset="0"/>
                <a:cs typeface="Arial" panose="020B0604020202020204" pitchFamily="34" charset="0"/>
              </a:defRPr>
            </a:lvl1pPr>
          </a:lstStyle>
          <a:p>
            <a:fld id="{6FB6F467-9AF4-4D3A-8048-7038A589BD67}" type="slidenum">
              <a:rPr lang="en-US" smtClean="0"/>
              <a:pPr/>
              <a:t>‹#›</a:t>
            </a:fld>
            <a:endParaRPr lang="en-US" dirty="0"/>
          </a:p>
        </p:txBody>
      </p:sp>
      <p:sp>
        <p:nvSpPr>
          <p:cNvPr id="7" name="Rectangle 6">
            <a:extLst>
              <a:ext uri="{FF2B5EF4-FFF2-40B4-BE49-F238E27FC236}">
                <a16:creationId xmlns:a16="http://schemas.microsoft.com/office/drawing/2014/main" id="{4B4E018D-145F-8C4A-E52B-A4B8A6E5C560}"/>
              </a:ext>
            </a:extLst>
          </p:cNvPr>
          <p:cNvSpPr/>
          <p:nvPr/>
        </p:nvSpPr>
        <p:spPr>
          <a:xfrm>
            <a:off x="1" y="437339"/>
            <a:ext cx="256569" cy="804855"/>
          </a:xfrm>
          <a:prstGeom prst="rect">
            <a:avLst/>
          </a:prstGeom>
          <a:solidFill>
            <a:srgbClr val="00A1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95243204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pic>
        <p:nvPicPr>
          <p:cNvPr id="11" name="Picture 10"/>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1142"/>
            <a:ext cx="9144000" cy="6855715"/>
          </a:xfrm>
          <a:prstGeom prst="rect">
            <a:avLst/>
          </a:prstGeom>
        </p:spPr>
      </p:pic>
      <p:sp>
        <p:nvSpPr>
          <p:cNvPr id="12" name="Parallelogram 11"/>
          <p:cNvSpPr/>
          <p:nvPr/>
        </p:nvSpPr>
        <p:spPr>
          <a:xfrm>
            <a:off x="2125362" y="6383629"/>
            <a:ext cx="5985264" cy="262567"/>
          </a:xfrm>
          <a:prstGeom prst="parallelogram">
            <a:avLst>
              <a:gd name="adj" fmla="val 136241"/>
            </a:avLst>
          </a:prstGeom>
          <a:gradFill>
            <a:gsLst>
              <a:gs pos="100000">
                <a:srgbClr val="00539B"/>
              </a:gs>
              <a:gs pos="0">
                <a:srgbClr val="0074C8"/>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Vertical Title 1"/>
          <p:cNvSpPr>
            <a:spLocks noGrp="1"/>
          </p:cNvSpPr>
          <p:nvPr>
            <p:ph type="title" orient="vert"/>
          </p:nvPr>
        </p:nvSpPr>
        <p:spPr>
          <a:xfrm>
            <a:off x="6543675" y="365125"/>
            <a:ext cx="1971675" cy="5811838"/>
          </a:xfrm>
        </p:spPr>
        <p:txBody>
          <a:bodyPr vert="eaVert"/>
          <a:lstStyle>
            <a:lvl1pPr>
              <a:defRPr>
                <a:latin typeface="Arial" panose="020B0604020202020204" pitchFamily="34" charset="0"/>
                <a:cs typeface="Arial" panose="020B0604020202020204" pitchFamily="34" charset="0"/>
              </a:defRPr>
            </a:lvl1pPr>
          </a:lstStyle>
          <a:p>
            <a:r>
              <a:rPr lang="en-US"/>
              <a:t>Click to edit Master title style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lvl1pPr>
              <a:defRPr>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17" name="Picture 16"/>
          <p:cNvPicPr>
            <a:picLocks noChangeAspect="1"/>
          </p:cNvPicPr>
          <p:nvPr/>
        </p:nvPicPr>
        <p:blipFill>
          <a:blip r:embed="rId3"/>
          <a:stretch>
            <a:fillRect/>
          </a:stretch>
        </p:blipFill>
        <p:spPr>
          <a:xfrm>
            <a:off x="376153" y="6321926"/>
            <a:ext cx="1532898" cy="324270"/>
          </a:xfrm>
          <a:prstGeom prst="rect">
            <a:avLst/>
          </a:prstGeom>
        </p:spPr>
      </p:pic>
      <p:sp>
        <p:nvSpPr>
          <p:cNvPr id="4" name="TextBox 3">
            <a:extLst>
              <a:ext uri="{FF2B5EF4-FFF2-40B4-BE49-F238E27FC236}">
                <a16:creationId xmlns:a16="http://schemas.microsoft.com/office/drawing/2014/main" id="{F53A2E33-8FD1-9FF9-B19A-35C1CFF1D943}"/>
              </a:ext>
            </a:extLst>
          </p:cNvPr>
          <p:cNvSpPr txBox="1"/>
          <p:nvPr/>
        </p:nvSpPr>
        <p:spPr>
          <a:xfrm>
            <a:off x="2458720" y="6410869"/>
            <a:ext cx="3505200" cy="215444"/>
          </a:xfrm>
          <a:prstGeom prst="rect">
            <a:avLst/>
          </a:prstGeom>
          <a:noFill/>
        </p:spPr>
        <p:txBody>
          <a:bodyPr wrap="square" rtlCol="0">
            <a:spAutoFit/>
          </a:bodyPr>
          <a:lstStyle/>
          <a:p>
            <a:r>
              <a:rPr lang="en-US" sz="800" b="0" i="0" u="none" strike="noStrike" dirty="0">
                <a:solidFill>
                  <a:schemeClr val="bg1"/>
                </a:solidFill>
                <a:effectLst/>
                <a:latin typeface="Arial" panose="020B0604020202020204" pitchFamily="34" charset="0"/>
              </a:rPr>
              <a:t>Confidential and proprietary. All rights reserved.</a:t>
            </a:r>
            <a:endParaRPr lang="en-US" sz="800" dirty="0">
              <a:solidFill>
                <a:schemeClr val="bg1"/>
              </a:solidFill>
            </a:endParaRPr>
          </a:p>
        </p:txBody>
      </p:sp>
      <p:sp>
        <p:nvSpPr>
          <p:cNvPr id="5" name="Freeform 4">
            <a:extLst>
              <a:ext uri="{FF2B5EF4-FFF2-40B4-BE49-F238E27FC236}">
                <a16:creationId xmlns:a16="http://schemas.microsoft.com/office/drawing/2014/main" id="{1F6CA387-6927-B65A-2460-7D7898D3967C}"/>
              </a:ext>
            </a:extLst>
          </p:cNvPr>
          <p:cNvSpPr/>
          <p:nvPr/>
        </p:nvSpPr>
        <p:spPr>
          <a:xfrm>
            <a:off x="7946059" y="6384388"/>
            <a:ext cx="1200358" cy="266007"/>
          </a:xfrm>
          <a:custGeom>
            <a:avLst/>
            <a:gdLst>
              <a:gd name="connsiteX0" fmla="*/ 0 w 1200358"/>
              <a:gd name="connsiteY0" fmla="*/ 262682 h 266007"/>
              <a:gd name="connsiteX1" fmla="*/ 355785 w 1200358"/>
              <a:gd name="connsiteY1" fmla="*/ 0 h 266007"/>
              <a:gd name="connsiteX2" fmla="*/ 1197033 w 1200358"/>
              <a:gd name="connsiteY2" fmla="*/ 0 h 266007"/>
              <a:gd name="connsiteX3" fmla="*/ 1200358 w 1200358"/>
              <a:gd name="connsiteY3" fmla="*/ 266007 h 266007"/>
              <a:gd name="connsiteX4" fmla="*/ 0 w 1200358"/>
              <a:gd name="connsiteY4" fmla="*/ 262682 h 26600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00358" h="266007">
                <a:moveTo>
                  <a:pt x="0" y="262682"/>
                </a:moveTo>
                <a:lnTo>
                  <a:pt x="355785" y="0"/>
                </a:lnTo>
                <a:lnTo>
                  <a:pt x="1197033" y="0"/>
                </a:lnTo>
                <a:cubicBezTo>
                  <a:pt x="1198141" y="88669"/>
                  <a:pt x="1199250" y="177338"/>
                  <a:pt x="1200358" y="266007"/>
                </a:cubicBezTo>
                <a:lnTo>
                  <a:pt x="0" y="262682"/>
                </a:lnTo>
                <a:close/>
              </a:path>
            </a:pathLst>
          </a:custGeom>
          <a:solidFill>
            <a:srgbClr val="00A1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Slide Number Placeholder 5">
            <a:extLst>
              <a:ext uri="{FF2B5EF4-FFF2-40B4-BE49-F238E27FC236}">
                <a16:creationId xmlns:a16="http://schemas.microsoft.com/office/drawing/2014/main" id="{6C5AFC82-6729-046E-B513-4E8A5DBD84FD}"/>
              </a:ext>
            </a:extLst>
          </p:cNvPr>
          <p:cNvSpPr>
            <a:spLocks noGrp="1"/>
          </p:cNvSpPr>
          <p:nvPr>
            <p:ph type="sldNum" sz="quarter" idx="12"/>
          </p:nvPr>
        </p:nvSpPr>
        <p:spPr>
          <a:xfrm>
            <a:off x="8506685" y="6365903"/>
            <a:ext cx="421003" cy="280293"/>
          </a:xfrm>
        </p:spPr>
        <p:txBody>
          <a:bodyPr/>
          <a:lstStyle>
            <a:lvl1pPr algn="ctr">
              <a:defRPr>
                <a:solidFill>
                  <a:schemeClr val="bg1"/>
                </a:solidFill>
                <a:latin typeface="Arial" panose="020B0604020202020204" pitchFamily="34" charset="0"/>
                <a:cs typeface="Arial" panose="020B0604020202020204" pitchFamily="34" charset="0"/>
              </a:defRPr>
            </a:lvl1pPr>
          </a:lstStyle>
          <a:p>
            <a:fld id="{6FB6F467-9AF4-4D3A-8048-7038A589BD67}" type="slidenum">
              <a:rPr lang="en-US" smtClean="0"/>
              <a:pPr/>
              <a:t>‹#›</a:t>
            </a:fld>
            <a:endParaRPr lang="en-US" dirty="0"/>
          </a:p>
        </p:txBody>
      </p:sp>
    </p:spTree>
    <p:extLst>
      <p:ext uri="{BB962C8B-B14F-4D97-AF65-F5344CB8AC3E}">
        <p14:creationId xmlns:p14="http://schemas.microsoft.com/office/powerpoint/2010/main" val="115184629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11" name="Parallelogram 10"/>
          <p:cNvSpPr/>
          <p:nvPr/>
        </p:nvSpPr>
        <p:spPr>
          <a:xfrm>
            <a:off x="2125362" y="6383629"/>
            <a:ext cx="5985264" cy="262567"/>
          </a:xfrm>
          <a:prstGeom prst="parallelogram">
            <a:avLst>
              <a:gd name="adj" fmla="val 136241"/>
            </a:avLst>
          </a:prstGeom>
          <a:gradFill>
            <a:gsLst>
              <a:gs pos="100000">
                <a:srgbClr val="00539B"/>
              </a:gs>
              <a:gs pos="0">
                <a:srgbClr val="0074C8"/>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1142"/>
            <a:ext cx="9144000" cy="6855715"/>
          </a:xfrm>
          <a:prstGeom prst="rect">
            <a:avLst/>
          </a:prstGeom>
        </p:spPr>
      </p:pic>
      <p:sp>
        <p:nvSpPr>
          <p:cNvPr id="2" name="Title 1"/>
          <p:cNvSpPr>
            <a:spLocks noGrp="1"/>
          </p:cNvSpPr>
          <p:nvPr>
            <p:ph type="title"/>
          </p:nvPr>
        </p:nvSpPr>
        <p:spPr>
          <a:xfrm>
            <a:off x="628650" y="464321"/>
            <a:ext cx="7886700" cy="803274"/>
          </a:xfrm>
        </p:spPr>
        <p:txBody>
          <a:bodyPr>
            <a:normAutofit/>
          </a:bodyPr>
          <a:lstStyle>
            <a:lvl1pPr>
              <a:defRPr sz="3000" b="1">
                <a:latin typeface="Arial" panose="020B0604020202020204" pitchFamily="34" charset="0"/>
                <a:cs typeface="Arial" panose="020B0604020202020204" pitchFamily="34" charset="0"/>
              </a:defRPr>
            </a:lvl1pPr>
          </a:lstStyle>
          <a:p>
            <a:r>
              <a:rPr lang="en-US"/>
              <a:t>Click to edit Master title style</a:t>
            </a:r>
            <a:endParaRPr lang="en-US" dirty="0"/>
          </a:p>
        </p:txBody>
      </p:sp>
      <p:sp>
        <p:nvSpPr>
          <p:cNvPr id="3" name="Content Placeholder 2"/>
          <p:cNvSpPr>
            <a:spLocks noGrp="1"/>
          </p:cNvSpPr>
          <p:nvPr>
            <p:ph idx="1"/>
          </p:nvPr>
        </p:nvSpPr>
        <p:spPr>
          <a:xfrm>
            <a:off x="628650" y="1457325"/>
            <a:ext cx="7886700" cy="4196091"/>
          </a:xfrm>
        </p:spPr>
        <p:txBody>
          <a:bodyPr>
            <a:normAutofit/>
          </a:bodyPr>
          <a:lstStyle>
            <a:lvl1pPr>
              <a:defRPr sz="2400">
                <a:latin typeface="Arial" panose="020B0604020202020204" pitchFamily="34" charset="0"/>
                <a:cs typeface="Arial" panose="020B0604020202020204" pitchFamily="34" charset="0"/>
              </a:defRPr>
            </a:lvl1pPr>
            <a:lvl2pPr>
              <a:defRPr sz="2000">
                <a:latin typeface="Arial" panose="020B0604020202020204" pitchFamily="34" charset="0"/>
                <a:cs typeface="Arial" panose="020B0604020202020204" pitchFamily="34" charset="0"/>
              </a:defRPr>
            </a:lvl2pPr>
            <a:lvl3pPr>
              <a:defRPr sz="1800">
                <a:latin typeface="Arial" panose="020B0604020202020204" pitchFamily="34" charset="0"/>
                <a:cs typeface="Arial" panose="020B0604020202020204" pitchFamily="34" charset="0"/>
              </a:defRPr>
            </a:lvl3pPr>
            <a:lvl4pPr>
              <a:defRPr sz="1600">
                <a:latin typeface="Arial" panose="020B0604020202020204" pitchFamily="34" charset="0"/>
                <a:cs typeface="Arial" panose="020B0604020202020204" pitchFamily="34" charset="0"/>
              </a:defRPr>
            </a:lvl4pPr>
            <a:lvl5pPr>
              <a:defRPr sz="1600">
                <a:latin typeface="Arial" panose="020B0604020202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Rectangle 8"/>
          <p:cNvSpPr/>
          <p:nvPr userDrawn="1"/>
        </p:nvSpPr>
        <p:spPr>
          <a:xfrm>
            <a:off x="1" y="437339"/>
            <a:ext cx="256569" cy="804855"/>
          </a:xfrm>
          <a:prstGeom prst="rect">
            <a:avLst/>
          </a:prstGeom>
          <a:solidFill>
            <a:srgbClr val="00A1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8" name="Picture 17"/>
          <p:cNvPicPr>
            <a:picLocks noChangeAspect="1"/>
          </p:cNvPicPr>
          <p:nvPr/>
        </p:nvPicPr>
        <p:blipFill>
          <a:blip r:embed="rId3"/>
          <a:stretch>
            <a:fillRect/>
          </a:stretch>
        </p:blipFill>
        <p:spPr>
          <a:xfrm>
            <a:off x="376153" y="6321926"/>
            <a:ext cx="1532898" cy="324270"/>
          </a:xfrm>
          <a:prstGeom prst="rect">
            <a:avLst/>
          </a:prstGeom>
        </p:spPr>
      </p:pic>
      <p:sp>
        <p:nvSpPr>
          <p:cNvPr id="4" name="TextBox 3">
            <a:extLst>
              <a:ext uri="{FF2B5EF4-FFF2-40B4-BE49-F238E27FC236}">
                <a16:creationId xmlns:a16="http://schemas.microsoft.com/office/drawing/2014/main" id="{CC3023C0-B17F-EBA9-5F03-B2110FE11E31}"/>
              </a:ext>
            </a:extLst>
          </p:cNvPr>
          <p:cNvSpPr txBox="1"/>
          <p:nvPr/>
        </p:nvSpPr>
        <p:spPr>
          <a:xfrm>
            <a:off x="2458720" y="6410869"/>
            <a:ext cx="3505200" cy="215444"/>
          </a:xfrm>
          <a:prstGeom prst="rect">
            <a:avLst/>
          </a:prstGeom>
          <a:noFill/>
        </p:spPr>
        <p:txBody>
          <a:bodyPr wrap="square" rtlCol="0">
            <a:spAutoFit/>
          </a:bodyPr>
          <a:lstStyle/>
          <a:p>
            <a:r>
              <a:rPr lang="en-US" sz="800" b="0" i="0" u="none" strike="noStrike" dirty="0">
                <a:solidFill>
                  <a:schemeClr val="bg1"/>
                </a:solidFill>
                <a:effectLst/>
                <a:latin typeface="Arial" panose="020B0604020202020204" pitchFamily="34" charset="0"/>
              </a:rPr>
              <a:t>Confidential and proprietary. All rights reserved.</a:t>
            </a:r>
            <a:endParaRPr lang="en-US" sz="800" dirty="0">
              <a:solidFill>
                <a:schemeClr val="bg1"/>
              </a:solidFill>
            </a:endParaRPr>
          </a:p>
        </p:txBody>
      </p:sp>
      <p:sp>
        <p:nvSpPr>
          <p:cNvPr id="5" name="Freeform 4">
            <a:extLst>
              <a:ext uri="{FF2B5EF4-FFF2-40B4-BE49-F238E27FC236}">
                <a16:creationId xmlns:a16="http://schemas.microsoft.com/office/drawing/2014/main" id="{C9AC7FF4-E027-5027-4790-13D0383C3B2E}"/>
              </a:ext>
            </a:extLst>
          </p:cNvPr>
          <p:cNvSpPr/>
          <p:nvPr/>
        </p:nvSpPr>
        <p:spPr>
          <a:xfrm>
            <a:off x="7946059" y="6384388"/>
            <a:ext cx="1200358" cy="266007"/>
          </a:xfrm>
          <a:custGeom>
            <a:avLst/>
            <a:gdLst>
              <a:gd name="connsiteX0" fmla="*/ 0 w 1200358"/>
              <a:gd name="connsiteY0" fmla="*/ 262682 h 266007"/>
              <a:gd name="connsiteX1" fmla="*/ 355785 w 1200358"/>
              <a:gd name="connsiteY1" fmla="*/ 0 h 266007"/>
              <a:gd name="connsiteX2" fmla="*/ 1197033 w 1200358"/>
              <a:gd name="connsiteY2" fmla="*/ 0 h 266007"/>
              <a:gd name="connsiteX3" fmla="*/ 1200358 w 1200358"/>
              <a:gd name="connsiteY3" fmla="*/ 266007 h 266007"/>
              <a:gd name="connsiteX4" fmla="*/ 0 w 1200358"/>
              <a:gd name="connsiteY4" fmla="*/ 262682 h 26600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00358" h="266007">
                <a:moveTo>
                  <a:pt x="0" y="262682"/>
                </a:moveTo>
                <a:lnTo>
                  <a:pt x="355785" y="0"/>
                </a:lnTo>
                <a:lnTo>
                  <a:pt x="1197033" y="0"/>
                </a:lnTo>
                <a:cubicBezTo>
                  <a:pt x="1198141" y="88669"/>
                  <a:pt x="1199250" y="177338"/>
                  <a:pt x="1200358" y="266007"/>
                </a:cubicBezTo>
                <a:lnTo>
                  <a:pt x="0" y="262682"/>
                </a:lnTo>
                <a:close/>
              </a:path>
            </a:pathLst>
          </a:custGeom>
          <a:solidFill>
            <a:srgbClr val="00A1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Slide Number Placeholder 5">
            <a:extLst>
              <a:ext uri="{FF2B5EF4-FFF2-40B4-BE49-F238E27FC236}">
                <a16:creationId xmlns:a16="http://schemas.microsoft.com/office/drawing/2014/main" id="{9A20313A-43D0-A9CC-5EF7-47C3AF8BE2D2}"/>
              </a:ext>
            </a:extLst>
          </p:cNvPr>
          <p:cNvSpPr>
            <a:spLocks noGrp="1"/>
          </p:cNvSpPr>
          <p:nvPr>
            <p:ph type="sldNum" sz="quarter" idx="12"/>
          </p:nvPr>
        </p:nvSpPr>
        <p:spPr>
          <a:xfrm>
            <a:off x="8506685" y="6365903"/>
            <a:ext cx="421003" cy="280293"/>
          </a:xfrm>
        </p:spPr>
        <p:txBody>
          <a:bodyPr/>
          <a:lstStyle>
            <a:lvl1pPr algn="ctr">
              <a:defRPr>
                <a:solidFill>
                  <a:schemeClr val="bg1"/>
                </a:solidFill>
                <a:latin typeface="Arial" panose="020B0604020202020204" pitchFamily="34" charset="0"/>
                <a:cs typeface="Arial" panose="020B0604020202020204" pitchFamily="34" charset="0"/>
              </a:defRPr>
            </a:lvl1pPr>
          </a:lstStyle>
          <a:p>
            <a:fld id="{6FB6F467-9AF4-4D3A-8048-7038A589BD67}" type="slidenum">
              <a:rPr lang="en-US" smtClean="0"/>
              <a:pPr/>
              <a:t>‹#›</a:t>
            </a:fld>
            <a:endParaRPr lang="en-US" dirty="0"/>
          </a:p>
        </p:txBody>
      </p:sp>
    </p:spTree>
    <p:extLst>
      <p:ext uri="{BB962C8B-B14F-4D97-AF65-F5344CB8AC3E}">
        <p14:creationId xmlns:p14="http://schemas.microsoft.com/office/powerpoint/2010/main" val="200569946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pic>
        <p:nvPicPr>
          <p:cNvPr id="19" name="Picture 18"/>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rot="10800000">
            <a:off x="0" y="1142"/>
            <a:ext cx="9144000" cy="6855715"/>
          </a:xfrm>
          <a:prstGeom prst="rect">
            <a:avLst/>
          </a:prstGeom>
        </p:spPr>
      </p:pic>
      <p:sp>
        <p:nvSpPr>
          <p:cNvPr id="11" name="Parallelogram 10"/>
          <p:cNvSpPr/>
          <p:nvPr/>
        </p:nvSpPr>
        <p:spPr>
          <a:xfrm>
            <a:off x="2125362" y="6383629"/>
            <a:ext cx="5985264" cy="262567"/>
          </a:xfrm>
          <a:prstGeom prst="parallelogram">
            <a:avLst>
              <a:gd name="adj" fmla="val 136241"/>
            </a:avLst>
          </a:prstGeom>
          <a:gradFill>
            <a:gsLst>
              <a:gs pos="100000">
                <a:srgbClr val="00539B"/>
              </a:gs>
              <a:gs pos="0">
                <a:srgbClr val="0074C8"/>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623888" y="1304982"/>
            <a:ext cx="7886700" cy="2852737"/>
          </a:xfrm>
        </p:spPr>
        <p:txBody>
          <a:bodyPr anchor="b"/>
          <a:lstStyle>
            <a:lvl1pPr>
              <a:defRPr sz="6000">
                <a:latin typeface="Arial" panose="020B0604020202020204" pitchFamily="34" charset="0"/>
                <a:cs typeface="Arial" panose="020B0604020202020204" pitchFamily="34" charset="0"/>
              </a:defRPr>
            </a:lvl1pPr>
          </a:lstStyle>
          <a:p>
            <a:r>
              <a:rPr lang="en-US" dirty="0"/>
              <a:t>Click to edit Master title style</a:t>
            </a:r>
          </a:p>
        </p:txBody>
      </p:sp>
      <p:sp>
        <p:nvSpPr>
          <p:cNvPr id="3" name="Text Placeholder 2"/>
          <p:cNvSpPr>
            <a:spLocks noGrp="1"/>
          </p:cNvSpPr>
          <p:nvPr>
            <p:ph type="body" idx="1"/>
          </p:nvPr>
        </p:nvSpPr>
        <p:spPr>
          <a:xfrm>
            <a:off x="623888" y="4184707"/>
            <a:ext cx="7886700" cy="1500187"/>
          </a:xfrm>
        </p:spPr>
        <p:txBody>
          <a:bodyPr/>
          <a:lstStyle>
            <a:lvl1pPr marL="0" indent="0">
              <a:buNone/>
              <a:defRPr sz="2400">
                <a:solidFill>
                  <a:schemeClr val="tx1"/>
                </a:solidFill>
                <a:latin typeface="Arial" panose="020B0604020202020204" pitchFamily="34" charset="0"/>
                <a:cs typeface="Arial" panose="020B0604020202020204"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pic>
        <p:nvPicPr>
          <p:cNvPr id="20" name="Picture 19"/>
          <p:cNvPicPr>
            <a:picLocks noChangeAspect="1"/>
          </p:cNvPicPr>
          <p:nvPr/>
        </p:nvPicPr>
        <p:blipFill>
          <a:blip r:embed="rId3"/>
          <a:stretch>
            <a:fillRect/>
          </a:stretch>
        </p:blipFill>
        <p:spPr>
          <a:xfrm>
            <a:off x="376153" y="6321926"/>
            <a:ext cx="1532898" cy="324270"/>
          </a:xfrm>
          <a:prstGeom prst="rect">
            <a:avLst/>
          </a:prstGeom>
        </p:spPr>
      </p:pic>
      <p:sp>
        <p:nvSpPr>
          <p:cNvPr id="4" name="TextBox 3">
            <a:extLst>
              <a:ext uri="{FF2B5EF4-FFF2-40B4-BE49-F238E27FC236}">
                <a16:creationId xmlns:a16="http://schemas.microsoft.com/office/drawing/2014/main" id="{5F495525-A599-B3A2-12C6-C7413293798B}"/>
              </a:ext>
            </a:extLst>
          </p:cNvPr>
          <p:cNvSpPr txBox="1"/>
          <p:nvPr/>
        </p:nvSpPr>
        <p:spPr>
          <a:xfrm>
            <a:off x="2458720" y="6410869"/>
            <a:ext cx="3505200" cy="215444"/>
          </a:xfrm>
          <a:prstGeom prst="rect">
            <a:avLst/>
          </a:prstGeom>
          <a:noFill/>
        </p:spPr>
        <p:txBody>
          <a:bodyPr wrap="square" rtlCol="0">
            <a:spAutoFit/>
          </a:bodyPr>
          <a:lstStyle/>
          <a:p>
            <a:r>
              <a:rPr lang="en-US" sz="800" b="0" i="0" u="none" strike="noStrike" dirty="0">
                <a:solidFill>
                  <a:schemeClr val="bg1"/>
                </a:solidFill>
                <a:effectLst/>
                <a:latin typeface="Arial" panose="020B0604020202020204" pitchFamily="34" charset="0"/>
              </a:rPr>
              <a:t>Confidential and proprietary. All rights reserved.</a:t>
            </a:r>
            <a:endParaRPr lang="en-US" sz="800" dirty="0">
              <a:solidFill>
                <a:schemeClr val="bg1"/>
              </a:solidFill>
            </a:endParaRPr>
          </a:p>
        </p:txBody>
      </p:sp>
      <p:sp>
        <p:nvSpPr>
          <p:cNvPr id="5" name="Freeform 4">
            <a:extLst>
              <a:ext uri="{FF2B5EF4-FFF2-40B4-BE49-F238E27FC236}">
                <a16:creationId xmlns:a16="http://schemas.microsoft.com/office/drawing/2014/main" id="{D0CAA7F5-B0A7-E7E8-99FF-26044011B897}"/>
              </a:ext>
            </a:extLst>
          </p:cNvPr>
          <p:cNvSpPr/>
          <p:nvPr/>
        </p:nvSpPr>
        <p:spPr>
          <a:xfrm>
            <a:off x="7946059" y="6384388"/>
            <a:ext cx="1200358" cy="266007"/>
          </a:xfrm>
          <a:custGeom>
            <a:avLst/>
            <a:gdLst>
              <a:gd name="connsiteX0" fmla="*/ 0 w 1200358"/>
              <a:gd name="connsiteY0" fmla="*/ 262682 h 266007"/>
              <a:gd name="connsiteX1" fmla="*/ 355785 w 1200358"/>
              <a:gd name="connsiteY1" fmla="*/ 0 h 266007"/>
              <a:gd name="connsiteX2" fmla="*/ 1197033 w 1200358"/>
              <a:gd name="connsiteY2" fmla="*/ 0 h 266007"/>
              <a:gd name="connsiteX3" fmla="*/ 1200358 w 1200358"/>
              <a:gd name="connsiteY3" fmla="*/ 266007 h 266007"/>
              <a:gd name="connsiteX4" fmla="*/ 0 w 1200358"/>
              <a:gd name="connsiteY4" fmla="*/ 262682 h 26600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00358" h="266007">
                <a:moveTo>
                  <a:pt x="0" y="262682"/>
                </a:moveTo>
                <a:lnTo>
                  <a:pt x="355785" y="0"/>
                </a:lnTo>
                <a:lnTo>
                  <a:pt x="1197033" y="0"/>
                </a:lnTo>
                <a:cubicBezTo>
                  <a:pt x="1198141" y="88669"/>
                  <a:pt x="1199250" y="177338"/>
                  <a:pt x="1200358" y="266007"/>
                </a:cubicBezTo>
                <a:lnTo>
                  <a:pt x="0" y="262682"/>
                </a:lnTo>
                <a:close/>
              </a:path>
            </a:pathLst>
          </a:custGeom>
          <a:solidFill>
            <a:srgbClr val="00A1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Slide Number Placeholder 5">
            <a:extLst>
              <a:ext uri="{FF2B5EF4-FFF2-40B4-BE49-F238E27FC236}">
                <a16:creationId xmlns:a16="http://schemas.microsoft.com/office/drawing/2014/main" id="{09B6B1B9-ADDB-8DEE-F4EB-E57C67521581}"/>
              </a:ext>
            </a:extLst>
          </p:cNvPr>
          <p:cNvSpPr>
            <a:spLocks noGrp="1"/>
          </p:cNvSpPr>
          <p:nvPr>
            <p:ph type="sldNum" sz="quarter" idx="12"/>
          </p:nvPr>
        </p:nvSpPr>
        <p:spPr>
          <a:xfrm>
            <a:off x="8506685" y="6365903"/>
            <a:ext cx="421003" cy="280293"/>
          </a:xfrm>
        </p:spPr>
        <p:txBody>
          <a:bodyPr/>
          <a:lstStyle>
            <a:lvl1pPr algn="ctr">
              <a:defRPr>
                <a:solidFill>
                  <a:schemeClr val="bg1"/>
                </a:solidFill>
                <a:latin typeface="Arial" panose="020B0604020202020204" pitchFamily="34" charset="0"/>
                <a:cs typeface="Arial" panose="020B0604020202020204" pitchFamily="34" charset="0"/>
              </a:defRPr>
            </a:lvl1pPr>
          </a:lstStyle>
          <a:p>
            <a:fld id="{6FB6F467-9AF4-4D3A-8048-7038A589BD67}" type="slidenum">
              <a:rPr lang="en-US" smtClean="0"/>
              <a:pPr/>
              <a:t>‹#›</a:t>
            </a:fld>
            <a:endParaRPr lang="en-US" dirty="0"/>
          </a:p>
        </p:txBody>
      </p:sp>
    </p:spTree>
    <p:extLst>
      <p:ext uri="{BB962C8B-B14F-4D97-AF65-F5344CB8AC3E}">
        <p14:creationId xmlns:p14="http://schemas.microsoft.com/office/powerpoint/2010/main" val="160049830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pic>
        <p:nvPicPr>
          <p:cNvPr id="16" name="Picture 1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1142"/>
            <a:ext cx="9144000" cy="6855715"/>
          </a:xfrm>
          <a:prstGeom prst="rect">
            <a:avLst/>
          </a:prstGeom>
        </p:spPr>
      </p:pic>
      <p:sp>
        <p:nvSpPr>
          <p:cNvPr id="17" name="Parallelogram 16"/>
          <p:cNvSpPr/>
          <p:nvPr/>
        </p:nvSpPr>
        <p:spPr>
          <a:xfrm>
            <a:off x="2125362" y="6383629"/>
            <a:ext cx="5985264" cy="262567"/>
          </a:xfrm>
          <a:prstGeom prst="parallelogram">
            <a:avLst>
              <a:gd name="adj" fmla="val 136241"/>
            </a:avLst>
          </a:prstGeom>
          <a:gradFill>
            <a:gsLst>
              <a:gs pos="100000">
                <a:srgbClr val="00539B"/>
              </a:gs>
              <a:gs pos="0">
                <a:srgbClr val="0074C8"/>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p:txBody>
          <a:bodyPr/>
          <a:lstStyle>
            <a:lvl1pPr>
              <a:defRPr>
                <a:latin typeface="Arial" panose="020B0604020202020204" pitchFamily="34" charset="0"/>
                <a:cs typeface="Arial" panose="020B0604020202020204" pitchFamily="34" charset="0"/>
              </a:defRPr>
            </a:lvl1pPr>
          </a:lstStyle>
          <a:p>
            <a:r>
              <a:rPr lang="en-US"/>
              <a:t>Click to edit Master title style</a:t>
            </a:r>
            <a:endParaRPr lang="en-US" dirty="0"/>
          </a:p>
        </p:txBody>
      </p:sp>
      <p:sp>
        <p:nvSpPr>
          <p:cNvPr id="3" name="Content Placeholder 2"/>
          <p:cNvSpPr>
            <a:spLocks noGrp="1"/>
          </p:cNvSpPr>
          <p:nvPr>
            <p:ph sz="half" idx="1"/>
          </p:nvPr>
        </p:nvSpPr>
        <p:spPr>
          <a:xfrm>
            <a:off x="628650" y="1825625"/>
            <a:ext cx="3886200" cy="4351338"/>
          </a:xfrm>
        </p:spPr>
        <p:txBody>
          <a:bodyPr/>
          <a:lstStyle>
            <a:lvl1pPr>
              <a:defRPr>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4629150" y="1825625"/>
            <a:ext cx="3886200" cy="4351338"/>
          </a:xfrm>
        </p:spPr>
        <p:txBody>
          <a:bodyPr/>
          <a:lstStyle>
            <a:lvl1pPr>
              <a:defRPr>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pic>
        <p:nvPicPr>
          <p:cNvPr id="20" name="Picture 19"/>
          <p:cNvPicPr>
            <a:picLocks noChangeAspect="1"/>
          </p:cNvPicPr>
          <p:nvPr/>
        </p:nvPicPr>
        <p:blipFill>
          <a:blip r:embed="rId3"/>
          <a:stretch>
            <a:fillRect/>
          </a:stretch>
        </p:blipFill>
        <p:spPr>
          <a:xfrm>
            <a:off x="376153" y="6321926"/>
            <a:ext cx="1532898" cy="324270"/>
          </a:xfrm>
          <a:prstGeom prst="rect">
            <a:avLst/>
          </a:prstGeom>
        </p:spPr>
      </p:pic>
      <p:sp>
        <p:nvSpPr>
          <p:cNvPr id="5" name="TextBox 4">
            <a:extLst>
              <a:ext uri="{FF2B5EF4-FFF2-40B4-BE49-F238E27FC236}">
                <a16:creationId xmlns:a16="http://schemas.microsoft.com/office/drawing/2014/main" id="{84BC98AF-062C-F76A-EFCA-84DB85164ABF}"/>
              </a:ext>
            </a:extLst>
          </p:cNvPr>
          <p:cNvSpPr txBox="1"/>
          <p:nvPr/>
        </p:nvSpPr>
        <p:spPr>
          <a:xfrm>
            <a:off x="2458720" y="6410869"/>
            <a:ext cx="3505200" cy="215444"/>
          </a:xfrm>
          <a:prstGeom prst="rect">
            <a:avLst/>
          </a:prstGeom>
          <a:noFill/>
        </p:spPr>
        <p:txBody>
          <a:bodyPr wrap="square" rtlCol="0">
            <a:spAutoFit/>
          </a:bodyPr>
          <a:lstStyle/>
          <a:p>
            <a:r>
              <a:rPr lang="en-US" sz="800" b="0" i="0" u="none" strike="noStrike" dirty="0">
                <a:solidFill>
                  <a:schemeClr val="bg1"/>
                </a:solidFill>
                <a:effectLst/>
                <a:latin typeface="Arial" panose="020B0604020202020204" pitchFamily="34" charset="0"/>
              </a:rPr>
              <a:t>Confidential and proprietary. All rights reserved.</a:t>
            </a:r>
            <a:endParaRPr lang="en-US" sz="800" dirty="0">
              <a:solidFill>
                <a:schemeClr val="bg1"/>
              </a:solidFill>
            </a:endParaRPr>
          </a:p>
        </p:txBody>
      </p:sp>
      <p:sp>
        <p:nvSpPr>
          <p:cNvPr id="6" name="Freeform 5">
            <a:extLst>
              <a:ext uri="{FF2B5EF4-FFF2-40B4-BE49-F238E27FC236}">
                <a16:creationId xmlns:a16="http://schemas.microsoft.com/office/drawing/2014/main" id="{E0859D3C-23A0-B940-3FE2-18300D38254D}"/>
              </a:ext>
            </a:extLst>
          </p:cNvPr>
          <p:cNvSpPr/>
          <p:nvPr/>
        </p:nvSpPr>
        <p:spPr>
          <a:xfrm>
            <a:off x="7946059" y="6384388"/>
            <a:ext cx="1200358" cy="266007"/>
          </a:xfrm>
          <a:custGeom>
            <a:avLst/>
            <a:gdLst>
              <a:gd name="connsiteX0" fmla="*/ 0 w 1200358"/>
              <a:gd name="connsiteY0" fmla="*/ 262682 h 266007"/>
              <a:gd name="connsiteX1" fmla="*/ 355785 w 1200358"/>
              <a:gd name="connsiteY1" fmla="*/ 0 h 266007"/>
              <a:gd name="connsiteX2" fmla="*/ 1197033 w 1200358"/>
              <a:gd name="connsiteY2" fmla="*/ 0 h 266007"/>
              <a:gd name="connsiteX3" fmla="*/ 1200358 w 1200358"/>
              <a:gd name="connsiteY3" fmla="*/ 266007 h 266007"/>
              <a:gd name="connsiteX4" fmla="*/ 0 w 1200358"/>
              <a:gd name="connsiteY4" fmla="*/ 262682 h 26600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00358" h="266007">
                <a:moveTo>
                  <a:pt x="0" y="262682"/>
                </a:moveTo>
                <a:lnTo>
                  <a:pt x="355785" y="0"/>
                </a:lnTo>
                <a:lnTo>
                  <a:pt x="1197033" y="0"/>
                </a:lnTo>
                <a:cubicBezTo>
                  <a:pt x="1198141" y="88669"/>
                  <a:pt x="1199250" y="177338"/>
                  <a:pt x="1200358" y="266007"/>
                </a:cubicBezTo>
                <a:lnTo>
                  <a:pt x="0" y="262682"/>
                </a:lnTo>
                <a:close/>
              </a:path>
            </a:pathLst>
          </a:custGeom>
          <a:solidFill>
            <a:srgbClr val="00A1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Slide Number Placeholder 5">
            <a:extLst>
              <a:ext uri="{FF2B5EF4-FFF2-40B4-BE49-F238E27FC236}">
                <a16:creationId xmlns:a16="http://schemas.microsoft.com/office/drawing/2014/main" id="{4E987899-43C7-EF93-9D5A-DD28AA45912B}"/>
              </a:ext>
            </a:extLst>
          </p:cNvPr>
          <p:cNvSpPr>
            <a:spLocks noGrp="1"/>
          </p:cNvSpPr>
          <p:nvPr>
            <p:ph type="sldNum" sz="quarter" idx="12"/>
          </p:nvPr>
        </p:nvSpPr>
        <p:spPr>
          <a:xfrm>
            <a:off x="8506685" y="6365903"/>
            <a:ext cx="421003" cy="280293"/>
          </a:xfrm>
        </p:spPr>
        <p:txBody>
          <a:bodyPr/>
          <a:lstStyle>
            <a:lvl1pPr algn="ctr">
              <a:defRPr>
                <a:solidFill>
                  <a:schemeClr val="bg1"/>
                </a:solidFill>
                <a:latin typeface="Arial" panose="020B0604020202020204" pitchFamily="34" charset="0"/>
                <a:cs typeface="Arial" panose="020B0604020202020204" pitchFamily="34" charset="0"/>
              </a:defRPr>
            </a:lvl1pPr>
          </a:lstStyle>
          <a:p>
            <a:fld id="{6FB6F467-9AF4-4D3A-8048-7038A589BD67}" type="slidenum">
              <a:rPr lang="en-US" smtClean="0"/>
              <a:pPr/>
              <a:t>‹#›</a:t>
            </a:fld>
            <a:endParaRPr lang="en-US" dirty="0"/>
          </a:p>
        </p:txBody>
      </p:sp>
      <p:sp>
        <p:nvSpPr>
          <p:cNvPr id="8" name="Rectangle 7">
            <a:extLst>
              <a:ext uri="{FF2B5EF4-FFF2-40B4-BE49-F238E27FC236}">
                <a16:creationId xmlns:a16="http://schemas.microsoft.com/office/drawing/2014/main" id="{50B9D98D-25EF-2CA0-81B6-35D7E74A5E14}"/>
              </a:ext>
            </a:extLst>
          </p:cNvPr>
          <p:cNvSpPr/>
          <p:nvPr/>
        </p:nvSpPr>
        <p:spPr>
          <a:xfrm>
            <a:off x="1" y="437339"/>
            <a:ext cx="256569" cy="804855"/>
          </a:xfrm>
          <a:prstGeom prst="rect">
            <a:avLst/>
          </a:prstGeom>
          <a:solidFill>
            <a:srgbClr val="00A1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05721963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pic>
        <p:nvPicPr>
          <p:cNvPr id="14" name="Picture 1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1142"/>
            <a:ext cx="9144000" cy="6855715"/>
          </a:xfrm>
          <a:prstGeom prst="rect">
            <a:avLst/>
          </a:prstGeom>
        </p:spPr>
      </p:pic>
      <p:sp>
        <p:nvSpPr>
          <p:cNvPr id="15" name="Parallelogram 14"/>
          <p:cNvSpPr/>
          <p:nvPr/>
        </p:nvSpPr>
        <p:spPr>
          <a:xfrm>
            <a:off x="2125362" y="6383629"/>
            <a:ext cx="5985264" cy="262567"/>
          </a:xfrm>
          <a:prstGeom prst="parallelogram">
            <a:avLst>
              <a:gd name="adj" fmla="val 136241"/>
            </a:avLst>
          </a:prstGeom>
          <a:gradFill>
            <a:gsLst>
              <a:gs pos="100000">
                <a:srgbClr val="00539B"/>
              </a:gs>
              <a:gs pos="0">
                <a:srgbClr val="0074C8"/>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629841" y="365126"/>
            <a:ext cx="7886700" cy="1325563"/>
          </a:xfrm>
        </p:spPr>
        <p:txBody>
          <a:bodyPr/>
          <a:lstStyle>
            <a:lvl1pPr>
              <a:defRPr>
                <a:latin typeface="Arial" panose="020B0604020202020204" pitchFamily="34" charset="0"/>
                <a:cs typeface="Arial" panose="020B0604020202020204" pitchFamily="34" charset="0"/>
              </a:defRPr>
            </a:lvl1pPr>
          </a:lstStyle>
          <a:p>
            <a:r>
              <a:rPr lang="en-US"/>
              <a:t>Click to edit Master title style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0" i="0">
                <a:latin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29842" y="2505075"/>
            <a:ext cx="3868340" cy="3684588"/>
          </a:xfrm>
        </p:spPr>
        <p:txBody>
          <a:bodyPr/>
          <a:lstStyle>
            <a:lvl1pPr>
              <a:defRPr>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0" i="0">
                <a:latin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29150" y="2505075"/>
            <a:ext cx="3887391" cy="3684588"/>
          </a:xfrm>
        </p:spPr>
        <p:txBody>
          <a:bodyPr/>
          <a:lstStyle>
            <a:lvl1pPr>
              <a:defRPr>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pic>
        <p:nvPicPr>
          <p:cNvPr id="21" name="Picture 20"/>
          <p:cNvPicPr>
            <a:picLocks noChangeAspect="1"/>
          </p:cNvPicPr>
          <p:nvPr/>
        </p:nvPicPr>
        <p:blipFill>
          <a:blip r:embed="rId3"/>
          <a:stretch>
            <a:fillRect/>
          </a:stretch>
        </p:blipFill>
        <p:spPr>
          <a:xfrm>
            <a:off x="376153" y="6321926"/>
            <a:ext cx="1532898" cy="324270"/>
          </a:xfrm>
          <a:prstGeom prst="rect">
            <a:avLst/>
          </a:prstGeom>
        </p:spPr>
      </p:pic>
      <p:sp>
        <p:nvSpPr>
          <p:cNvPr id="7" name="TextBox 6">
            <a:extLst>
              <a:ext uri="{FF2B5EF4-FFF2-40B4-BE49-F238E27FC236}">
                <a16:creationId xmlns:a16="http://schemas.microsoft.com/office/drawing/2014/main" id="{1F2C624D-4DBD-99C1-EB55-0299824C513D}"/>
              </a:ext>
            </a:extLst>
          </p:cNvPr>
          <p:cNvSpPr txBox="1"/>
          <p:nvPr/>
        </p:nvSpPr>
        <p:spPr>
          <a:xfrm>
            <a:off x="2458720" y="6410869"/>
            <a:ext cx="3505200" cy="215444"/>
          </a:xfrm>
          <a:prstGeom prst="rect">
            <a:avLst/>
          </a:prstGeom>
          <a:noFill/>
        </p:spPr>
        <p:txBody>
          <a:bodyPr wrap="square" rtlCol="0">
            <a:spAutoFit/>
          </a:bodyPr>
          <a:lstStyle/>
          <a:p>
            <a:r>
              <a:rPr lang="en-US" sz="800" b="0" i="0" u="none" strike="noStrike" dirty="0">
                <a:solidFill>
                  <a:schemeClr val="bg1"/>
                </a:solidFill>
                <a:effectLst/>
                <a:latin typeface="Arial" panose="020B0604020202020204" pitchFamily="34" charset="0"/>
              </a:rPr>
              <a:t>Confidential and proprietary. All rights reserved.</a:t>
            </a:r>
            <a:endParaRPr lang="en-US" sz="800" dirty="0">
              <a:solidFill>
                <a:schemeClr val="bg1"/>
              </a:solidFill>
            </a:endParaRPr>
          </a:p>
        </p:txBody>
      </p:sp>
      <p:sp>
        <p:nvSpPr>
          <p:cNvPr id="8" name="Freeform 7">
            <a:extLst>
              <a:ext uri="{FF2B5EF4-FFF2-40B4-BE49-F238E27FC236}">
                <a16:creationId xmlns:a16="http://schemas.microsoft.com/office/drawing/2014/main" id="{82855BB9-AE08-2125-16E8-7D3AFA5769A0}"/>
              </a:ext>
            </a:extLst>
          </p:cNvPr>
          <p:cNvSpPr/>
          <p:nvPr/>
        </p:nvSpPr>
        <p:spPr>
          <a:xfrm>
            <a:off x="7946059" y="6384388"/>
            <a:ext cx="1200358" cy="266007"/>
          </a:xfrm>
          <a:custGeom>
            <a:avLst/>
            <a:gdLst>
              <a:gd name="connsiteX0" fmla="*/ 0 w 1200358"/>
              <a:gd name="connsiteY0" fmla="*/ 262682 h 266007"/>
              <a:gd name="connsiteX1" fmla="*/ 355785 w 1200358"/>
              <a:gd name="connsiteY1" fmla="*/ 0 h 266007"/>
              <a:gd name="connsiteX2" fmla="*/ 1197033 w 1200358"/>
              <a:gd name="connsiteY2" fmla="*/ 0 h 266007"/>
              <a:gd name="connsiteX3" fmla="*/ 1200358 w 1200358"/>
              <a:gd name="connsiteY3" fmla="*/ 266007 h 266007"/>
              <a:gd name="connsiteX4" fmla="*/ 0 w 1200358"/>
              <a:gd name="connsiteY4" fmla="*/ 262682 h 26600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00358" h="266007">
                <a:moveTo>
                  <a:pt x="0" y="262682"/>
                </a:moveTo>
                <a:lnTo>
                  <a:pt x="355785" y="0"/>
                </a:lnTo>
                <a:lnTo>
                  <a:pt x="1197033" y="0"/>
                </a:lnTo>
                <a:cubicBezTo>
                  <a:pt x="1198141" y="88669"/>
                  <a:pt x="1199250" y="177338"/>
                  <a:pt x="1200358" y="266007"/>
                </a:cubicBezTo>
                <a:lnTo>
                  <a:pt x="0" y="262682"/>
                </a:lnTo>
                <a:close/>
              </a:path>
            </a:pathLst>
          </a:custGeom>
          <a:solidFill>
            <a:srgbClr val="00A1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Slide Number Placeholder 5">
            <a:extLst>
              <a:ext uri="{FF2B5EF4-FFF2-40B4-BE49-F238E27FC236}">
                <a16:creationId xmlns:a16="http://schemas.microsoft.com/office/drawing/2014/main" id="{56F83CA6-915A-1FBE-E1E8-5E30CAE56E39}"/>
              </a:ext>
            </a:extLst>
          </p:cNvPr>
          <p:cNvSpPr>
            <a:spLocks noGrp="1"/>
          </p:cNvSpPr>
          <p:nvPr>
            <p:ph type="sldNum" sz="quarter" idx="12"/>
          </p:nvPr>
        </p:nvSpPr>
        <p:spPr>
          <a:xfrm>
            <a:off x="8506685" y="6365903"/>
            <a:ext cx="421003" cy="280293"/>
          </a:xfrm>
        </p:spPr>
        <p:txBody>
          <a:bodyPr/>
          <a:lstStyle>
            <a:lvl1pPr algn="ctr">
              <a:defRPr>
                <a:solidFill>
                  <a:schemeClr val="bg1"/>
                </a:solidFill>
                <a:latin typeface="Arial" panose="020B0604020202020204" pitchFamily="34" charset="0"/>
                <a:cs typeface="Arial" panose="020B0604020202020204" pitchFamily="34" charset="0"/>
              </a:defRPr>
            </a:lvl1pPr>
          </a:lstStyle>
          <a:p>
            <a:fld id="{6FB6F467-9AF4-4D3A-8048-7038A589BD67}" type="slidenum">
              <a:rPr lang="en-US" smtClean="0"/>
              <a:pPr/>
              <a:t>‹#›</a:t>
            </a:fld>
            <a:endParaRPr lang="en-US" dirty="0"/>
          </a:p>
        </p:txBody>
      </p:sp>
      <p:sp>
        <p:nvSpPr>
          <p:cNvPr id="10" name="Rectangle 9">
            <a:extLst>
              <a:ext uri="{FF2B5EF4-FFF2-40B4-BE49-F238E27FC236}">
                <a16:creationId xmlns:a16="http://schemas.microsoft.com/office/drawing/2014/main" id="{4FA2BBAC-5684-83B1-0743-E317356BA83E}"/>
              </a:ext>
            </a:extLst>
          </p:cNvPr>
          <p:cNvSpPr/>
          <p:nvPr/>
        </p:nvSpPr>
        <p:spPr>
          <a:xfrm>
            <a:off x="1" y="437339"/>
            <a:ext cx="256569" cy="804855"/>
          </a:xfrm>
          <a:prstGeom prst="rect">
            <a:avLst/>
          </a:prstGeom>
          <a:solidFill>
            <a:srgbClr val="00A1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94350167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Title Only">
    <p:spTree>
      <p:nvGrpSpPr>
        <p:cNvPr id="1" name=""/>
        <p:cNvGrpSpPr/>
        <p:nvPr/>
      </p:nvGrpSpPr>
      <p:grpSpPr>
        <a:xfrm>
          <a:off x="0" y="0"/>
          <a:ext cx="0" cy="0"/>
          <a:chOff x="0" y="0"/>
          <a:chExt cx="0" cy="0"/>
        </a:xfrm>
      </p:grpSpPr>
      <p:pic>
        <p:nvPicPr>
          <p:cNvPr id="10" name="Picture 9"/>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rot="10800000">
            <a:off x="0" y="1142"/>
            <a:ext cx="9144000" cy="6855715"/>
          </a:xfrm>
          <a:prstGeom prst="rect">
            <a:avLst/>
          </a:prstGeom>
        </p:spPr>
      </p:pic>
      <p:sp>
        <p:nvSpPr>
          <p:cNvPr id="11" name="Title 1"/>
          <p:cNvSpPr txBox="1">
            <a:spLocks/>
          </p:cNvSpPr>
          <p:nvPr/>
        </p:nvSpPr>
        <p:spPr>
          <a:xfrm>
            <a:off x="781079" y="1976285"/>
            <a:ext cx="4105554" cy="599768"/>
          </a:xfrm>
          <a:prstGeom prst="rect">
            <a:avLst/>
          </a:prstGeom>
        </p:spPr>
        <p:txBody>
          <a:bodyPr vert="horz" lIns="91440" tIns="45720" rIns="91440" bIns="45720" rtlCol="0" anchor="t">
            <a:noAutofit/>
          </a:bodyPr>
          <a:lstStyle>
            <a:lvl1pPr algn="l" defTabSz="914400" rtl="0" eaLnBrk="1" latinLnBrk="0" hangingPunct="1">
              <a:lnSpc>
                <a:spcPct val="90000"/>
              </a:lnSpc>
              <a:spcBef>
                <a:spcPct val="0"/>
              </a:spcBef>
              <a:buNone/>
              <a:defRPr sz="3600" b="1" kern="1200">
                <a:solidFill>
                  <a:srgbClr val="00539B"/>
                </a:solidFill>
                <a:latin typeface="Helvetica" panose="020B0604020202030204" pitchFamily="34" charset="0"/>
                <a:ea typeface="+mj-ea"/>
                <a:cs typeface="+mj-cs"/>
              </a:defRPr>
            </a:lvl1pPr>
          </a:lstStyle>
          <a:p>
            <a:endParaRPr lang="en-US" dirty="0">
              <a:latin typeface="Arial" panose="020B0604020202020204" pitchFamily="34" charset="0"/>
              <a:cs typeface="Arial" panose="020B0604020202020204" pitchFamily="34" charset="0"/>
            </a:endParaRPr>
          </a:p>
        </p:txBody>
      </p:sp>
      <p:sp>
        <p:nvSpPr>
          <p:cNvPr id="6" name="Title 1"/>
          <p:cNvSpPr>
            <a:spLocks noGrp="1"/>
          </p:cNvSpPr>
          <p:nvPr>
            <p:ph type="title"/>
          </p:nvPr>
        </p:nvSpPr>
        <p:spPr>
          <a:xfrm>
            <a:off x="850566" y="1613387"/>
            <a:ext cx="5009460" cy="1346123"/>
          </a:xfrm>
        </p:spPr>
        <p:txBody>
          <a:bodyPr>
            <a:normAutofit/>
          </a:bodyPr>
          <a:lstStyle>
            <a:lvl1pPr>
              <a:defRPr sz="3600" b="1">
                <a:solidFill>
                  <a:srgbClr val="00539B"/>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8" name="Slide Number Placeholder 5"/>
          <p:cNvSpPr>
            <a:spLocks noGrp="1"/>
          </p:cNvSpPr>
          <p:nvPr>
            <p:ph type="sldNum" sz="quarter" idx="12"/>
          </p:nvPr>
        </p:nvSpPr>
        <p:spPr>
          <a:xfrm>
            <a:off x="8506685" y="6365903"/>
            <a:ext cx="421003" cy="280293"/>
          </a:xfrm>
        </p:spPr>
        <p:txBody>
          <a:bodyPr/>
          <a:lstStyle>
            <a:lvl1pPr algn="ctr">
              <a:defRPr>
                <a:solidFill>
                  <a:schemeClr val="bg1">
                    <a:lumMod val="50000"/>
                  </a:schemeClr>
                </a:solidFill>
                <a:latin typeface="Arial" panose="020B0604020202020204" pitchFamily="34" charset="0"/>
                <a:cs typeface="Arial" panose="020B0604020202020204" pitchFamily="34" charset="0"/>
              </a:defRPr>
            </a:lvl1pPr>
          </a:lstStyle>
          <a:p>
            <a:fld id="{6FB6F467-9AF4-4D3A-8048-7038A589BD67}" type="slidenum">
              <a:rPr lang="en-US" smtClean="0"/>
              <a:pPr/>
              <a:t>‹#›</a:t>
            </a:fld>
            <a:endParaRPr lang="en-US" dirty="0"/>
          </a:p>
        </p:txBody>
      </p:sp>
      <p:pic>
        <p:nvPicPr>
          <p:cNvPr id="14" name="Picture 13"/>
          <p:cNvPicPr>
            <a:picLocks noChangeAspect="1"/>
          </p:cNvPicPr>
          <p:nvPr/>
        </p:nvPicPr>
        <p:blipFill>
          <a:blip r:embed="rId3"/>
          <a:stretch>
            <a:fillRect/>
          </a:stretch>
        </p:blipFill>
        <p:spPr>
          <a:xfrm>
            <a:off x="850566" y="4865827"/>
            <a:ext cx="2394080" cy="506445"/>
          </a:xfrm>
          <a:prstGeom prst="rect">
            <a:avLst/>
          </a:prstGeom>
        </p:spPr>
      </p:pic>
      <p:sp>
        <p:nvSpPr>
          <p:cNvPr id="2" name="TextBox 1">
            <a:extLst>
              <a:ext uri="{FF2B5EF4-FFF2-40B4-BE49-F238E27FC236}">
                <a16:creationId xmlns:a16="http://schemas.microsoft.com/office/drawing/2014/main" id="{4F9807DE-D9AA-8FB4-0A10-F07D18D287F8}"/>
              </a:ext>
            </a:extLst>
          </p:cNvPr>
          <p:cNvSpPr txBox="1"/>
          <p:nvPr/>
        </p:nvSpPr>
        <p:spPr>
          <a:xfrm>
            <a:off x="690880" y="6410869"/>
            <a:ext cx="5283200" cy="215444"/>
          </a:xfrm>
          <a:prstGeom prst="rect">
            <a:avLst/>
          </a:prstGeom>
          <a:noFill/>
        </p:spPr>
        <p:txBody>
          <a:bodyPr wrap="square" rtlCol="0">
            <a:spAutoFit/>
          </a:bodyPr>
          <a:lstStyle/>
          <a:p>
            <a:r>
              <a:rPr lang="en-US" sz="800" b="0" i="0" u="none" strike="noStrike" dirty="0">
                <a:solidFill>
                  <a:schemeClr val="tx1"/>
                </a:solidFill>
                <a:effectLst/>
                <a:latin typeface="Arial" panose="020B0604020202020204" pitchFamily="34" charset="0"/>
              </a:rPr>
              <a:t>Confidential and proprietary. All rights reserved.</a:t>
            </a:r>
            <a:endParaRPr lang="en-US" sz="800" dirty="0">
              <a:solidFill>
                <a:schemeClr val="tx1"/>
              </a:solidFill>
            </a:endParaRPr>
          </a:p>
        </p:txBody>
      </p:sp>
      <p:sp>
        <p:nvSpPr>
          <p:cNvPr id="4" name="Title 1">
            <a:extLst>
              <a:ext uri="{FF2B5EF4-FFF2-40B4-BE49-F238E27FC236}">
                <a16:creationId xmlns:a16="http://schemas.microsoft.com/office/drawing/2014/main" id="{29563251-DEFC-E369-F3E1-6BF07557C4B6}"/>
              </a:ext>
            </a:extLst>
          </p:cNvPr>
          <p:cNvSpPr txBox="1">
            <a:spLocks/>
          </p:cNvSpPr>
          <p:nvPr userDrawn="1"/>
        </p:nvSpPr>
        <p:spPr>
          <a:xfrm>
            <a:off x="781079" y="1976285"/>
            <a:ext cx="4105554" cy="599768"/>
          </a:xfrm>
          <a:prstGeom prst="rect">
            <a:avLst/>
          </a:prstGeom>
        </p:spPr>
        <p:txBody>
          <a:bodyPr vert="horz" lIns="91440" tIns="45720" rIns="91440" bIns="45720" rtlCol="0" anchor="t">
            <a:noAutofit/>
          </a:bodyPr>
          <a:lstStyle>
            <a:lvl1pPr algn="l" defTabSz="914400" rtl="0" eaLnBrk="1" latinLnBrk="0" hangingPunct="1">
              <a:lnSpc>
                <a:spcPct val="90000"/>
              </a:lnSpc>
              <a:spcBef>
                <a:spcPct val="0"/>
              </a:spcBef>
              <a:buNone/>
              <a:defRPr sz="3600" b="1" kern="1200">
                <a:solidFill>
                  <a:srgbClr val="00539B"/>
                </a:solidFill>
                <a:latin typeface="Helvetica" panose="020B0604020202030204" pitchFamily="34" charset="0"/>
                <a:ea typeface="+mj-ea"/>
                <a:cs typeface="+mj-cs"/>
              </a:defRPr>
            </a:lvl1pPr>
          </a:lstStyle>
          <a:p>
            <a:endParaRPr lang="en-US"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34269328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1142"/>
            <a:ext cx="9144000" cy="6855715"/>
          </a:xfrm>
          <a:prstGeom prst="rect">
            <a:avLst/>
          </a:prstGeom>
        </p:spPr>
      </p:pic>
      <p:sp>
        <p:nvSpPr>
          <p:cNvPr id="6" name="Slide Number Placeholder 5"/>
          <p:cNvSpPr>
            <a:spLocks noGrp="1"/>
          </p:cNvSpPr>
          <p:nvPr>
            <p:ph type="sldNum" sz="quarter" idx="12"/>
          </p:nvPr>
        </p:nvSpPr>
        <p:spPr>
          <a:xfrm>
            <a:off x="8506685" y="6365903"/>
            <a:ext cx="421003" cy="280293"/>
          </a:xfrm>
        </p:spPr>
        <p:txBody>
          <a:bodyPr/>
          <a:lstStyle>
            <a:lvl1pPr algn="ctr">
              <a:defRPr>
                <a:solidFill>
                  <a:schemeClr val="bg1">
                    <a:lumMod val="50000"/>
                  </a:schemeClr>
                </a:solidFill>
                <a:latin typeface="Arial" panose="020B0604020202020204" pitchFamily="34" charset="0"/>
                <a:cs typeface="Arial" panose="020B0604020202020204" pitchFamily="34" charset="0"/>
              </a:defRPr>
            </a:lvl1pPr>
          </a:lstStyle>
          <a:p>
            <a:fld id="{6FB6F467-9AF4-4D3A-8048-7038A589BD67}" type="slidenum">
              <a:rPr lang="en-US" smtClean="0"/>
              <a:pPr/>
              <a:t>‹#›</a:t>
            </a:fld>
            <a:endParaRPr lang="en-US" dirty="0"/>
          </a:p>
        </p:txBody>
      </p:sp>
      <p:sp>
        <p:nvSpPr>
          <p:cNvPr id="2" name="TextBox 1">
            <a:extLst>
              <a:ext uri="{FF2B5EF4-FFF2-40B4-BE49-F238E27FC236}">
                <a16:creationId xmlns:a16="http://schemas.microsoft.com/office/drawing/2014/main" id="{0ECE082E-FA7C-7A10-2CF5-A5BF7733664A}"/>
              </a:ext>
            </a:extLst>
          </p:cNvPr>
          <p:cNvSpPr txBox="1"/>
          <p:nvPr/>
        </p:nvSpPr>
        <p:spPr>
          <a:xfrm>
            <a:off x="690880" y="6410869"/>
            <a:ext cx="5283200" cy="215444"/>
          </a:xfrm>
          <a:prstGeom prst="rect">
            <a:avLst/>
          </a:prstGeom>
          <a:noFill/>
        </p:spPr>
        <p:txBody>
          <a:bodyPr wrap="square" rtlCol="0">
            <a:spAutoFit/>
          </a:bodyPr>
          <a:lstStyle/>
          <a:p>
            <a:r>
              <a:rPr lang="en-US" sz="800" b="0" i="0" u="none" strike="noStrike" dirty="0">
                <a:solidFill>
                  <a:schemeClr val="tx1"/>
                </a:solidFill>
                <a:effectLst/>
                <a:latin typeface="Arial" panose="020B0604020202020204" pitchFamily="34" charset="0"/>
              </a:rPr>
              <a:t>Confidential and proprietary. All rights reserved.</a:t>
            </a:r>
            <a:endParaRPr lang="en-US" sz="800" dirty="0">
              <a:solidFill>
                <a:schemeClr val="tx1"/>
              </a:solidFill>
            </a:endParaRPr>
          </a:p>
        </p:txBody>
      </p:sp>
    </p:spTree>
    <p:extLst>
      <p:ext uri="{BB962C8B-B14F-4D97-AF65-F5344CB8AC3E}">
        <p14:creationId xmlns:p14="http://schemas.microsoft.com/office/powerpoint/2010/main" val="374354401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pic>
        <p:nvPicPr>
          <p:cNvPr id="13" name="Picture 1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1142"/>
            <a:ext cx="9144000" cy="6855715"/>
          </a:xfrm>
          <a:prstGeom prst="rect">
            <a:avLst/>
          </a:prstGeom>
        </p:spPr>
      </p:pic>
      <p:sp>
        <p:nvSpPr>
          <p:cNvPr id="14" name="Parallelogram 13"/>
          <p:cNvSpPr/>
          <p:nvPr/>
        </p:nvSpPr>
        <p:spPr>
          <a:xfrm>
            <a:off x="2125362" y="6383629"/>
            <a:ext cx="5985264" cy="262567"/>
          </a:xfrm>
          <a:prstGeom prst="parallelogram">
            <a:avLst>
              <a:gd name="adj" fmla="val 136241"/>
            </a:avLst>
          </a:prstGeom>
          <a:gradFill>
            <a:gsLst>
              <a:gs pos="100000">
                <a:srgbClr val="00539B"/>
              </a:gs>
              <a:gs pos="0">
                <a:srgbClr val="0074C8"/>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629840" y="457200"/>
            <a:ext cx="3106417" cy="1600200"/>
          </a:xfrm>
        </p:spPr>
        <p:txBody>
          <a:bodyPr anchor="b">
            <a:normAutofit/>
          </a:bodyPr>
          <a:lstStyle>
            <a:lvl1pPr>
              <a:defRPr sz="2800">
                <a:latin typeface="Arial" panose="020B0604020202020204" pitchFamily="34" charset="0"/>
                <a:cs typeface="Arial" panose="020B0604020202020204" pitchFamily="34" charset="0"/>
              </a:defRPr>
            </a:lvl1pPr>
          </a:lstStyle>
          <a:p>
            <a:r>
              <a:rPr lang="en-US"/>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atin typeface="Arial" panose="020B0604020202020204" pitchFamily="34" charset="0"/>
                <a:cs typeface="Arial" panose="020B0604020202020204" pitchFamily="34" charset="0"/>
              </a:defRPr>
            </a:lvl1pPr>
            <a:lvl2pPr>
              <a:defRPr sz="2800">
                <a:latin typeface="Arial" panose="020B0604020202020204" pitchFamily="34" charset="0"/>
                <a:cs typeface="Arial" panose="020B0604020202020204" pitchFamily="34" charset="0"/>
              </a:defRPr>
            </a:lvl2pPr>
            <a:lvl3pPr>
              <a:defRPr sz="2400">
                <a:latin typeface="Arial" panose="020B0604020202020204" pitchFamily="34" charset="0"/>
                <a:cs typeface="Arial" panose="020B0604020202020204" pitchFamily="34" charset="0"/>
              </a:defRPr>
            </a:lvl3pPr>
            <a:lvl4pPr>
              <a:defRPr sz="2000">
                <a:latin typeface="Arial" panose="020B0604020202020204" pitchFamily="34" charset="0"/>
                <a:cs typeface="Arial" panose="020B0604020202020204" pitchFamily="34" charset="0"/>
              </a:defRPr>
            </a:lvl4pPr>
            <a:lvl5pPr>
              <a:defRPr sz="2000">
                <a:latin typeface="Arial" panose="020B0604020202020204" pitchFamily="34" charset="0"/>
                <a:cs typeface="Arial" panose="020B0604020202020204" pitchFamily="34" charset="0"/>
              </a:defRPr>
            </a:lvl5pPr>
            <a:lvl6pPr>
              <a:defRPr sz="2000"/>
            </a:lvl6pPr>
            <a:lvl7pPr>
              <a:defRPr sz="2000"/>
            </a:lvl7pPr>
            <a:lvl8pPr>
              <a:defRPr sz="2000"/>
            </a:lvl8pPr>
            <a:lvl9pPr>
              <a:defRPr sz="20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pic>
        <p:nvPicPr>
          <p:cNvPr id="19" name="Picture 18"/>
          <p:cNvPicPr>
            <a:picLocks noChangeAspect="1"/>
          </p:cNvPicPr>
          <p:nvPr/>
        </p:nvPicPr>
        <p:blipFill>
          <a:blip r:embed="rId3"/>
          <a:stretch>
            <a:fillRect/>
          </a:stretch>
        </p:blipFill>
        <p:spPr>
          <a:xfrm>
            <a:off x="376153" y="6321926"/>
            <a:ext cx="1532898" cy="324270"/>
          </a:xfrm>
          <a:prstGeom prst="rect">
            <a:avLst/>
          </a:prstGeom>
        </p:spPr>
      </p:pic>
      <p:sp>
        <p:nvSpPr>
          <p:cNvPr id="5" name="TextBox 4">
            <a:extLst>
              <a:ext uri="{FF2B5EF4-FFF2-40B4-BE49-F238E27FC236}">
                <a16:creationId xmlns:a16="http://schemas.microsoft.com/office/drawing/2014/main" id="{8CB1CD8C-3E71-44C6-512B-E024884EA17C}"/>
              </a:ext>
            </a:extLst>
          </p:cNvPr>
          <p:cNvSpPr txBox="1"/>
          <p:nvPr/>
        </p:nvSpPr>
        <p:spPr>
          <a:xfrm>
            <a:off x="2458720" y="6410869"/>
            <a:ext cx="3505200" cy="215444"/>
          </a:xfrm>
          <a:prstGeom prst="rect">
            <a:avLst/>
          </a:prstGeom>
          <a:noFill/>
        </p:spPr>
        <p:txBody>
          <a:bodyPr wrap="square" rtlCol="0">
            <a:spAutoFit/>
          </a:bodyPr>
          <a:lstStyle/>
          <a:p>
            <a:r>
              <a:rPr lang="en-US" sz="800" b="0" i="0" u="none" strike="noStrike" dirty="0">
                <a:solidFill>
                  <a:schemeClr val="bg1"/>
                </a:solidFill>
                <a:effectLst/>
                <a:latin typeface="Arial" panose="020B0604020202020204" pitchFamily="34" charset="0"/>
              </a:rPr>
              <a:t>Confidential and proprietary. All rights reserved.</a:t>
            </a:r>
            <a:endParaRPr lang="en-US" sz="800" dirty="0">
              <a:solidFill>
                <a:schemeClr val="bg1"/>
              </a:solidFill>
            </a:endParaRPr>
          </a:p>
        </p:txBody>
      </p:sp>
      <p:sp>
        <p:nvSpPr>
          <p:cNvPr id="6" name="Freeform 5">
            <a:extLst>
              <a:ext uri="{FF2B5EF4-FFF2-40B4-BE49-F238E27FC236}">
                <a16:creationId xmlns:a16="http://schemas.microsoft.com/office/drawing/2014/main" id="{112955BB-EFF7-E371-A063-A167ED5E620F}"/>
              </a:ext>
            </a:extLst>
          </p:cNvPr>
          <p:cNvSpPr/>
          <p:nvPr/>
        </p:nvSpPr>
        <p:spPr>
          <a:xfrm>
            <a:off x="7946059" y="6384388"/>
            <a:ext cx="1200358" cy="266007"/>
          </a:xfrm>
          <a:custGeom>
            <a:avLst/>
            <a:gdLst>
              <a:gd name="connsiteX0" fmla="*/ 0 w 1200358"/>
              <a:gd name="connsiteY0" fmla="*/ 262682 h 266007"/>
              <a:gd name="connsiteX1" fmla="*/ 355785 w 1200358"/>
              <a:gd name="connsiteY1" fmla="*/ 0 h 266007"/>
              <a:gd name="connsiteX2" fmla="*/ 1197033 w 1200358"/>
              <a:gd name="connsiteY2" fmla="*/ 0 h 266007"/>
              <a:gd name="connsiteX3" fmla="*/ 1200358 w 1200358"/>
              <a:gd name="connsiteY3" fmla="*/ 266007 h 266007"/>
              <a:gd name="connsiteX4" fmla="*/ 0 w 1200358"/>
              <a:gd name="connsiteY4" fmla="*/ 262682 h 26600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00358" h="266007">
                <a:moveTo>
                  <a:pt x="0" y="262682"/>
                </a:moveTo>
                <a:lnTo>
                  <a:pt x="355785" y="0"/>
                </a:lnTo>
                <a:lnTo>
                  <a:pt x="1197033" y="0"/>
                </a:lnTo>
                <a:cubicBezTo>
                  <a:pt x="1198141" y="88669"/>
                  <a:pt x="1199250" y="177338"/>
                  <a:pt x="1200358" y="266007"/>
                </a:cubicBezTo>
                <a:lnTo>
                  <a:pt x="0" y="262682"/>
                </a:lnTo>
                <a:close/>
              </a:path>
            </a:pathLst>
          </a:custGeom>
          <a:solidFill>
            <a:srgbClr val="00A1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Slide Number Placeholder 5">
            <a:extLst>
              <a:ext uri="{FF2B5EF4-FFF2-40B4-BE49-F238E27FC236}">
                <a16:creationId xmlns:a16="http://schemas.microsoft.com/office/drawing/2014/main" id="{3606517B-4BFC-BDCC-DB28-9F24035734C4}"/>
              </a:ext>
            </a:extLst>
          </p:cNvPr>
          <p:cNvSpPr>
            <a:spLocks noGrp="1"/>
          </p:cNvSpPr>
          <p:nvPr>
            <p:ph type="sldNum" sz="quarter" idx="12"/>
          </p:nvPr>
        </p:nvSpPr>
        <p:spPr>
          <a:xfrm>
            <a:off x="8506685" y="6365903"/>
            <a:ext cx="421003" cy="280293"/>
          </a:xfrm>
        </p:spPr>
        <p:txBody>
          <a:bodyPr/>
          <a:lstStyle>
            <a:lvl1pPr algn="ctr">
              <a:defRPr>
                <a:solidFill>
                  <a:schemeClr val="bg1"/>
                </a:solidFill>
                <a:latin typeface="Arial" panose="020B0604020202020204" pitchFamily="34" charset="0"/>
                <a:cs typeface="Arial" panose="020B0604020202020204" pitchFamily="34" charset="0"/>
              </a:defRPr>
            </a:lvl1pPr>
          </a:lstStyle>
          <a:p>
            <a:fld id="{6FB6F467-9AF4-4D3A-8048-7038A589BD67}" type="slidenum">
              <a:rPr lang="en-US" smtClean="0"/>
              <a:pPr/>
              <a:t>‹#›</a:t>
            </a:fld>
            <a:endParaRPr lang="en-US" dirty="0"/>
          </a:p>
        </p:txBody>
      </p:sp>
      <p:sp>
        <p:nvSpPr>
          <p:cNvPr id="8" name="Rectangle 7">
            <a:extLst>
              <a:ext uri="{FF2B5EF4-FFF2-40B4-BE49-F238E27FC236}">
                <a16:creationId xmlns:a16="http://schemas.microsoft.com/office/drawing/2014/main" id="{4C2794DE-A5D5-F011-0DED-B9873E23DDC3}"/>
              </a:ext>
            </a:extLst>
          </p:cNvPr>
          <p:cNvSpPr/>
          <p:nvPr userDrawn="1"/>
        </p:nvSpPr>
        <p:spPr>
          <a:xfrm>
            <a:off x="1" y="437339"/>
            <a:ext cx="256569" cy="804855"/>
          </a:xfrm>
          <a:prstGeom prst="rect">
            <a:avLst/>
          </a:prstGeom>
          <a:solidFill>
            <a:srgbClr val="00A1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44242363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pic>
        <p:nvPicPr>
          <p:cNvPr id="12" name="Picture 1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1142"/>
            <a:ext cx="9144000" cy="6855715"/>
          </a:xfrm>
          <a:prstGeom prst="rect">
            <a:avLst/>
          </a:prstGeom>
        </p:spPr>
      </p:pic>
      <p:sp>
        <p:nvSpPr>
          <p:cNvPr id="13" name="Parallelogram 12"/>
          <p:cNvSpPr/>
          <p:nvPr/>
        </p:nvSpPr>
        <p:spPr>
          <a:xfrm>
            <a:off x="2125362" y="6383629"/>
            <a:ext cx="5985264" cy="262567"/>
          </a:xfrm>
          <a:prstGeom prst="parallelogram">
            <a:avLst>
              <a:gd name="adj" fmla="val 136241"/>
            </a:avLst>
          </a:prstGeom>
          <a:gradFill>
            <a:gsLst>
              <a:gs pos="100000">
                <a:srgbClr val="00539B"/>
              </a:gs>
              <a:gs pos="0">
                <a:srgbClr val="0074C8"/>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629841" y="457200"/>
            <a:ext cx="2949178" cy="1600200"/>
          </a:xfrm>
        </p:spPr>
        <p:txBody>
          <a:bodyPr anchor="b">
            <a:normAutofit/>
          </a:bodyPr>
          <a:lstStyle>
            <a:lvl1pPr>
              <a:defRPr sz="2800">
                <a:latin typeface="Arial" panose="020B0604020202020204" pitchFamily="34" charset="0"/>
                <a:cs typeface="Arial" panose="020B0604020202020204" pitchFamily="34" charset="0"/>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atin typeface="Arial" panose="020B0604020202020204" pitchFamily="34" charset="0"/>
                <a:cs typeface="Arial" panose="020B0604020202020204"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a:t>
            </a:r>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pic>
        <p:nvPicPr>
          <p:cNvPr id="19" name="Picture 18"/>
          <p:cNvPicPr>
            <a:picLocks noChangeAspect="1"/>
          </p:cNvPicPr>
          <p:nvPr/>
        </p:nvPicPr>
        <p:blipFill>
          <a:blip r:embed="rId3"/>
          <a:stretch>
            <a:fillRect/>
          </a:stretch>
        </p:blipFill>
        <p:spPr>
          <a:xfrm>
            <a:off x="376153" y="6321926"/>
            <a:ext cx="1532898" cy="324270"/>
          </a:xfrm>
          <a:prstGeom prst="rect">
            <a:avLst/>
          </a:prstGeom>
        </p:spPr>
      </p:pic>
      <p:sp>
        <p:nvSpPr>
          <p:cNvPr id="5" name="TextBox 4">
            <a:extLst>
              <a:ext uri="{FF2B5EF4-FFF2-40B4-BE49-F238E27FC236}">
                <a16:creationId xmlns:a16="http://schemas.microsoft.com/office/drawing/2014/main" id="{E11EC3E7-D2F1-3951-9AC0-74D8B1695530}"/>
              </a:ext>
            </a:extLst>
          </p:cNvPr>
          <p:cNvSpPr txBox="1"/>
          <p:nvPr/>
        </p:nvSpPr>
        <p:spPr>
          <a:xfrm>
            <a:off x="2458720" y="6410869"/>
            <a:ext cx="3505200" cy="215444"/>
          </a:xfrm>
          <a:prstGeom prst="rect">
            <a:avLst/>
          </a:prstGeom>
          <a:noFill/>
        </p:spPr>
        <p:txBody>
          <a:bodyPr wrap="square" rtlCol="0">
            <a:spAutoFit/>
          </a:bodyPr>
          <a:lstStyle/>
          <a:p>
            <a:r>
              <a:rPr lang="en-US" sz="800" b="0" i="0" u="none" strike="noStrike" dirty="0">
                <a:solidFill>
                  <a:schemeClr val="bg1"/>
                </a:solidFill>
                <a:effectLst/>
                <a:latin typeface="Arial" panose="020B0604020202020204" pitchFamily="34" charset="0"/>
              </a:rPr>
              <a:t>Confidential and proprietary. All rights reserved.</a:t>
            </a:r>
            <a:endParaRPr lang="en-US" sz="800" dirty="0">
              <a:solidFill>
                <a:schemeClr val="bg1"/>
              </a:solidFill>
            </a:endParaRPr>
          </a:p>
        </p:txBody>
      </p:sp>
      <p:sp>
        <p:nvSpPr>
          <p:cNvPr id="6" name="Freeform 5">
            <a:extLst>
              <a:ext uri="{FF2B5EF4-FFF2-40B4-BE49-F238E27FC236}">
                <a16:creationId xmlns:a16="http://schemas.microsoft.com/office/drawing/2014/main" id="{DCC8FB77-3623-02C5-0FEE-D11B4D0B19A5}"/>
              </a:ext>
            </a:extLst>
          </p:cNvPr>
          <p:cNvSpPr/>
          <p:nvPr/>
        </p:nvSpPr>
        <p:spPr>
          <a:xfrm>
            <a:off x="7946059" y="6384388"/>
            <a:ext cx="1200358" cy="266007"/>
          </a:xfrm>
          <a:custGeom>
            <a:avLst/>
            <a:gdLst>
              <a:gd name="connsiteX0" fmla="*/ 0 w 1200358"/>
              <a:gd name="connsiteY0" fmla="*/ 262682 h 266007"/>
              <a:gd name="connsiteX1" fmla="*/ 355785 w 1200358"/>
              <a:gd name="connsiteY1" fmla="*/ 0 h 266007"/>
              <a:gd name="connsiteX2" fmla="*/ 1197033 w 1200358"/>
              <a:gd name="connsiteY2" fmla="*/ 0 h 266007"/>
              <a:gd name="connsiteX3" fmla="*/ 1200358 w 1200358"/>
              <a:gd name="connsiteY3" fmla="*/ 266007 h 266007"/>
              <a:gd name="connsiteX4" fmla="*/ 0 w 1200358"/>
              <a:gd name="connsiteY4" fmla="*/ 262682 h 26600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00358" h="266007">
                <a:moveTo>
                  <a:pt x="0" y="262682"/>
                </a:moveTo>
                <a:lnTo>
                  <a:pt x="355785" y="0"/>
                </a:lnTo>
                <a:lnTo>
                  <a:pt x="1197033" y="0"/>
                </a:lnTo>
                <a:cubicBezTo>
                  <a:pt x="1198141" y="88669"/>
                  <a:pt x="1199250" y="177338"/>
                  <a:pt x="1200358" y="266007"/>
                </a:cubicBezTo>
                <a:lnTo>
                  <a:pt x="0" y="262682"/>
                </a:lnTo>
                <a:close/>
              </a:path>
            </a:pathLst>
          </a:custGeom>
          <a:solidFill>
            <a:srgbClr val="00A1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Slide Number Placeholder 5">
            <a:extLst>
              <a:ext uri="{FF2B5EF4-FFF2-40B4-BE49-F238E27FC236}">
                <a16:creationId xmlns:a16="http://schemas.microsoft.com/office/drawing/2014/main" id="{406BA44C-9837-F4BD-E3EE-204986A6972E}"/>
              </a:ext>
            </a:extLst>
          </p:cNvPr>
          <p:cNvSpPr>
            <a:spLocks noGrp="1"/>
          </p:cNvSpPr>
          <p:nvPr>
            <p:ph type="sldNum" sz="quarter" idx="12"/>
          </p:nvPr>
        </p:nvSpPr>
        <p:spPr>
          <a:xfrm>
            <a:off x="8506685" y="6365903"/>
            <a:ext cx="421003" cy="280293"/>
          </a:xfrm>
        </p:spPr>
        <p:txBody>
          <a:bodyPr/>
          <a:lstStyle>
            <a:lvl1pPr algn="ctr">
              <a:defRPr>
                <a:solidFill>
                  <a:schemeClr val="bg1"/>
                </a:solidFill>
                <a:latin typeface="Arial" panose="020B0604020202020204" pitchFamily="34" charset="0"/>
                <a:cs typeface="Arial" panose="020B0604020202020204" pitchFamily="34" charset="0"/>
              </a:defRPr>
            </a:lvl1pPr>
          </a:lstStyle>
          <a:p>
            <a:fld id="{6FB6F467-9AF4-4D3A-8048-7038A589BD67}" type="slidenum">
              <a:rPr lang="en-US" smtClean="0"/>
              <a:pPr/>
              <a:t>‹#›</a:t>
            </a:fld>
            <a:endParaRPr lang="en-US" dirty="0"/>
          </a:p>
        </p:txBody>
      </p:sp>
      <p:sp>
        <p:nvSpPr>
          <p:cNvPr id="8" name="Rectangle 7">
            <a:extLst>
              <a:ext uri="{FF2B5EF4-FFF2-40B4-BE49-F238E27FC236}">
                <a16:creationId xmlns:a16="http://schemas.microsoft.com/office/drawing/2014/main" id="{411C4836-F3A5-1D22-50DF-9EECD08C1A45}"/>
              </a:ext>
            </a:extLst>
          </p:cNvPr>
          <p:cNvSpPr/>
          <p:nvPr/>
        </p:nvSpPr>
        <p:spPr>
          <a:xfrm>
            <a:off x="1" y="437339"/>
            <a:ext cx="256569" cy="804855"/>
          </a:xfrm>
          <a:prstGeom prst="rect">
            <a:avLst/>
          </a:prstGeom>
          <a:solidFill>
            <a:srgbClr val="00A1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23298046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FB6F467-9AF4-4D3A-8048-7038A589BD67}" type="slidenum">
              <a:rPr lang="en-US" smtClean="0"/>
              <a:t>‹#›</a:t>
            </a:fld>
            <a:endParaRPr lang="en-US"/>
          </a:p>
        </p:txBody>
      </p:sp>
    </p:spTree>
    <p:extLst>
      <p:ext uri="{BB962C8B-B14F-4D97-AF65-F5344CB8AC3E}">
        <p14:creationId xmlns:p14="http://schemas.microsoft.com/office/powerpoint/2010/main" val="3708604362"/>
      </p:ext>
    </p:extLst>
  </p:cSld>
  <p:clrMap bg1="lt1" tx1="dk1" bg2="lt2" tx2="dk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 id="2147483683" r:id="rId10"/>
    <p:sldLayoutId id="2147483684"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3.svg"/><Relationship Id="rId2" Type="http://schemas.openxmlformats.org/officeDocument/2006/relationships/image" Target="../media/image22.png"/><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2" Type="http://schemas.openxmlformats.org/officeDocument/2006/relationships/hyperlink" Target="https://www.texashealth.org/research" TargetMode="Externa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8.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7.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2.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8.xml.rels><?xml version="1.0" encoding="UTF-8" standalone="yes"?>
<Relationships xmlns="http://schemas.openxmlformats.org/package/2006/relationships"><Relationship Id="rId3" Type="http://schemas.openxmlformats.org/officeDocument/2006/relationships/diagramLayout" Target="../diagrams/layout6.xml"/><Relationship Id="rId2" Type="http://schemas.openxmlformats.org/officeDocument/2006/relationships/diagramData" Target="../diagrams/data6.xml"/><Relationship Id="rId1" Type="http://schemas.openxmlformats.org/officeDocument/2006/relationships/slideLayout" Target="../slideLayouts/slideLayout2.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9.xml.rels><?xml version="1.0" encoding="UTF-8" standalone="yes"?>
<Relationships xmlns="http://schemas.openxmlformats.org/package/2006/relationships"><Relationship Id="rId3" Type="http://schemas.openxmlformats.org/officeDocument/2006/relationships/diagramLayout" Target="../diagrams/layout7.xml"/><Relationship Id="rId2" Type="http://schemas.openxmlformats.org/officeDocument/2006/relationships/diagramData" Target="../diagrams/data7.xml"/><Relationship Id="rId1" Type="http://schemas.openxmlformats.org/officeDocument/2006/relationships/slideLayout" Target="../slideLayouts/slideLayout2.xml"/><Relationship Id="rId6" Type="http://schemas.microsoft.com/office/2007/relationships/diagramDrawing" Target="../diagrams/drawing7.xml"/><Relationship Id="rId5" Type="http://schemas.openxmlformats.org/officeDocument/2006/relationships/diagramColors" Target="../diagrams/colors7.xml"/><Relationship Id="rId4" Type="http://schemas.openxmlformats.org/officeDocument/2006/relationships/diagramQuickStyle" Target="../diagrams/quickStyle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ctrTitle"/>
          </p:nvPr>
        </p:nvSpPr>
        <p:spPr/>
        <p:txBody>
          <a:bodyPr/>
          <a:lstStyle/>
          <a:p>
            <a:r>
              <a:rPr lang="en-US" sz="3200" dirty="0">
                <a:latin typeface="Arial"/>
                <a:cs typeface="Arial"/>
              </a:rPr>
              <a:t>Monitoring Auditing and Reporting</a:t>
            </a:r>
            <a:endParaRPr lang="en-US" sz="3200" dirty="0"/>
          </a:p>
        </p:txBody>
      </p:sp>
      <p:sp>
        <p:nvSpPr>
          <p:cNvPr id="14" name="Subtitle 13"/>
          <p:cNvSpPr>
            <a:spLocks noGrp="1"/>
          </p:cNvSpPr>
          <p:nvPr>
            <p:ph type="subTitle" idx="1"/>
          </p:nvPr>
        </p:nvSpPr>
        <p:spPr/>
        <p:txBody>
          <a:bodyPr/>
          <a:lstStyle/>
          <a:p>
            <a:r>
              <a:rPr lang="en-US" dirty="0"/>
              <a:t>Presenting: </a:t>
            </a:r>
          </a:p>
        </p:txBody>
      </p:sp>
    </p:spTree>
    <p:extLst>
      <p:ext uri="{BB962C8B-B14F-4D97-AF65-F5344CB8AC3E}">
        <p14:creationId xmlns:p14="http://schemas.microsoft.com/office/powerpoint/2010/main" val="347769124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143664B-A594-7473-05DF-B10EFBC3DC68}"/>
            </a:ext>
          </a:extLst>
        </p:cNvPr>
        <p:cNvGrpSpPr/>
        <p:nvPr/>
      </p:nvGrpSpPr>
      <p:grpSpPr>
        <a:xfrm>
          <a:off x="0" y="0"/>
          <a:ext cx="0" cy="0"/>
          <a:chOff x="0" y="0"/>
          <a:chExt cx="0" cy="0"/>
        </a:xfrm>
      </p:grpSpPr>
      <p:sp>
        <p:nvSpPr>
          <p:cNvPr id="5" name="Title 8">
            <a:extLst>
              <a:ext uri="{FF2B5EF4-FFF2-40B4-BE49-F238E27FC236}">
                <a16:creationId xmlns:a16="http://schemas.microsoft.com/office/drawing/2014/main" id="{4539443A-EDB6-84B3-D639-1D3D4119A24C}"/>
              </a:ext>
            </a:extLst>
          </p:cNvPr>
          <p:cNvSpPr>
            <a:spLocks noGrp="1"/>
          </p:cNvSpPr>
          <p:nvPr>
            <p:ph type="title"/>
          </p:nvPr>
        </p:nvSpPr>
        <p:spPr>
          <a:xfrm>
            <a:off x="628650" y="365126"/>
            <a:ext cx="7886700" cy="1325563"/>
          </a:xfrm>
        </p:spPr>
        <p:txBody>
          <a:bodyPr anchor="ctr">
            <a:normAutofit/>
          </a:bodyPr>
          <a:lstStyle/>
          <a:p>
            <a:r>
              <a:rPr lang="en-US" dirty="0"/>
              <a:t>Other Reports that Occur during a Trial:</a:t>
            </a:r>
          </a:p>
        </p:txBody>
      </p:sp>
      <p:pic>
        <p:nvPicPr>
          <p:cNvPr id="3" name="Content Placeholder 2" descr="Document with solid fill">
            <a:extLst>
              <a:ext uri="{FF2B5EF4-FFF2-40B4-BE49-F238E27FC236}">
                <a16:creationId xmlns:a16="http://schemas.microsoft.com/office/drawing/2014/main" id="{245B2573-60FF-0E5A-C346-811FF693EB23}"/>
              </a:ext>
            </a:extLst>
          </p:cNvPr>
          <p:cNvPicPr>
            <a:picLocks noGrp="1" noChangeAspect="1"/>
          </p:cNvPicPr>
          <p:nvPr>
            <p:ph sz="half" idx="1"/>
          </p:nvPr>
        </p:nvPicPr>
        <p:blipFill>
          <a:blip r:embed="rId2">
            <a:extLst>
              <a:ext uri="{96DAC541-7B7A-43D3-8B79-37D633B846F1}">
                <asvg:svgBlip xmlns:asvg="http://schemas.microsoft.com/office/drawing/2016/SVG/main" r:embed="rId3"/>
              </a:ext>
            </a:extLst>
          </a:blip>
          <a:stretch>
            <a:fillRect/>
          </a:stretch>
        </p:blipFill>
        <p:spPr>
          <a:xfrm>
            <a:off x="1036607" y="2425946"/>
            <a:ext cx="1449141" cy="1449141"/>
          </a:xfrm>
        </p:spPr>
      </p:pic>
      <p:sp>
        <p:nvSpPr>
          <p:cNvPr id="4" name="Slide Number Placeholder 3">
            <a:extLst>
              <a:ext uri="{FF2B5EF4-FFF2-40B4-BE49-F238E27FC236}">
                <a16:creationId xmlns:a16="http://schemas.microsoft.com/office/drawing/2014/main" id="{C51EA734-0763-3B1B-4335-121660907B37}"/>
              </a:ext>
            </a:extLst>
          </p:cNvPr>
          <p:cNvSpPr>
            <a:spLocks noGrp="1"/>
          </p:cNvSpPr>
          <p:nvPr>
            <p:ph type="sldNum" sz="quarter" idx="12"/>
          </p:nvPr>
        </p:nvSpPr>
        <p:spPr>
          <a:xfrm>
            <a:off x="8506685" y="6365903"/>
            <a:ext cx="421003" cy="280293"/>
          </a:xfrm>
        </p:spPr>
        <p:txBody>
          <a:bodyPr anchor="ctr">
            <a:normAutofit/>
          </a:bodyPr>
          <a:lstStyle/>
          <a:p>
            <a:pPr>
              <a:spcAft>
                <a:spcPts val="600"/>
              </a:spcAft>
            </a:pPr>
            <a:fld id="{6FB6F467-9AF4-4D3A-8048-7038A589BD67}" type="slidenum">
              <a:rPr lang="en-US" smtClean="0"/>
              <a:pPr>
                <a:spcAft>
                  <a:spcPts val="600"/>
                </a:spcAft>
              </a:pPr>
              <a:t>10</a:t>
            </a:fld>
            <a:endParaRPr lang="en-US"/>
          </a:p>
        </p:txBody>
      </p:sp>
      <p:sp>
        <p:nvSpPr>
          <p:cNvPr id="2" name="Content Placeholder 1">
            <a:extLst>
              <a:ext uri="{FF2B5EF4-FFF2-40B4-BE49-F238E27FC236}">
                <a16:creationId xmlns:a16="http://schemas.microsoft.com/office/drawing/2014/main" id="{75181082-BADD-7D43-8C21-63E6D6482AF8}"/>
              </a:ext>
            </a:extLst>
          </p:cNvPr>
          <p:cNvSpPr>
            <a:spLocks noGrp="1"/>
          </p:cNvSpPr>
          <p:nvPr>
            <p:ph sz="half" idx="2"/>
          </p:nvPr>
        </p:nvSpPr>
        <p:spPr>
          <a:xfrm>
            <a:off x="2689934" y="1825625"/>
            <a:ext cx="5825416" cy="4351338"/>
          </a:xfrm>
        </p:spPr>
        <p:txBody>
          <a:bodyPr>
            <a:normAutofit lnSpcReduction="10000"/>
          </a:bodyPr>
          <a:lstStyle/>
          <a:p>
            <a:pPr marL="0" lvl="0" indent="0">
              <a:buNone/>
            </a:pPr>
            <a:r>
              <a:rPr lang="en-US" b="1" dirty="0"/>
              <a:t>Important Reporting that Occurs during a Trial From a Site Perspective:</a:t>
            </a:r>
          </a:p>
          <a:p>
            <a:pPr lvl="0"/>
            <a:r>
              <a:rPr lang="en-US" dirty="0"/>
              <a:t>Adverse Event reporting</a:t>
            </a:r>
          </a:p>
          <a:p>
            <a:pPr lvl="0"/>
            <a:r>
              <a:rPr lang="en-US" dirty="0"/>
              <a:t>UADE reporting (depending on trial)</a:t>
            </a:r>
          </a:p>
          <a:p>
            <a:pPr lvl="0"/>
            <a:r>
              <a:rPr lang="en-US" dirty="0"/>
              <a:t>Serious Adverse Event reporting</a:t>
            </a:r>
          </a:p>
          <a:p>
            <a:pPr lvl="0"/>
            <a:r>
              <a:rPr lang="en-US" dirty="0"/>
              <a:t>Continuing Review</a:t>
            </a:r>
          </a:p>
          <a:p>
            <a:pPr lvl="0"/>
            <a:r>
              <a:rPr lang="en-US" dirty="0"/>
              <a:t>Interim Analysis Reports</a:t>
            </a:r>
          </a:p>
          <a:p>
            <a:pPr lvl="0"/>
            <a:r>
              <a:rPr lang="en-US" dirty="0"/>
              <a:t>Final Study Report</a:t>
            </a:r>
          </a:p>
        </p:txBody>
      </p:sp>
    </p:spTree>
    <p:extLst>
      <p:ext uri="{BB962C8B-B14F-4D97-AF65-F5344CB8AC3E}">
        <p14:creationId xmlns:p14="http://schemas.microsoft.com/office/powerpoint/2010/main" val="49911918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DC62AE-A63C-6B94-85C3-501C8DEA1F76}"/>
              </a:ext>
            </a:extLst>
          </p:cNvPr>
          <p:cNvSpPr>
            <a:spLocks noGrp="1"/>
          </p:cNvSpPr>
          <p:nvPr>
            <p:ph type="title"/>
          </p:nvPr>
        </p:nvSpPr>
        <p:spPr/>
        <p:txBody>
          <a:bodyPr/>
          <a:lstStyle/>
          <a:p>
            <a:r>
              <a:rPr lang="en-US" sz="3200" b="1" dirty="0"/>
              <a:t>Resources</a:t>
            </a:r>
            <a:endParaRPr lang="en-US" dirty="0"/>
          </a:p>
        </p:txBody>
      </p:sp>
      <p:sp>
        <p:nvSpPr>
          <p:cNvPr id="4" name="Slide Number Placeholder 3">
            <a:extLst>
              <a:ext uri="{FF2B5EF4-FFF2-40B4-BE49-F238E27FC236}">
                <a16:creationId xmlns:a16="http://schemas.microsoft.com/office/drawing/2014/main" id="{18943B85-4FC7-0754-03B7-7F7FFDAF9333}"/>
              </a:ext>
            </a:extLst>
          </p:cNvPr>
          <p:cNvSpPr>
            <a:spLocks noGrp="1"/>
          </p:cNvSpPr>
          <p:nvPr>
            <p:ph type="sldNum" sz="quarter" idx="12"/>
          </p:nvPr>
        </p:nvSpPr>
        <p:spPr/>
        <p:txBody>
          <a:bodyPr/>
          <a:lstStyle/>
          <a:p>
            <a:fld id="{6FB6F467-9AF4-4D3A-8048-7038A589BD67}" type="slidenum">
              <a:rPr lang="en-US" smtClean="0"/>
              <a:pPr/>
              <a:t>11</a:t>
            </a:fld>
            <a:endParaRPr lang="en-US" dirty="0"/>
          </a:p>
        </p:txBody>
      </p:sp>
      <p:sp>
        <p:nvSpPr>
          <p:cNvPr id="6" name="Content Placeholder 2">
            <a:extLst>
              <a:ext uri="{FF2B5EF4-FFF2-40B4-BE49-F238E27FC236}">
                <a16:creationId xmlns:a16="http://schemas.microsoft.com/office/drawing/2014/main" id="{F457742E-3CBF-5272-9061-778F68B84024}"/>
              </a:ext>
            </a:extLst>
          </p:cNvPr>
          <p:cNvSpPr>
            <a:spLocks noGrp="1"/>
          </p:cNvSpPr>
          <p:nvPr>
            <p:ph idx="1"/>
          </p:nvPr>
        </p:nvSpPr>
        <p:spPr>
          <a:xfrm>
            <a:off x="628650" y="1457325"/>
            <a:ext cx="7886700" cy="4195763"/>
          </a:xfrm>
        </p:spPr>
        <p:txBody>
          <a:bodyPr>
            <a:normAutofit/>
          </a:bodyPr>
          <a:lstStyle/>
          <a:p>
            <a:pPr marL="0" indent="0">
              <a:buNone/>
            </a:pPr>
            <a:endParaRPr lang="en-US" sz="2500" b="1" dirty="0"/>
          </a:p>
          <a:p>
            <a:r>
              <a:rPr lang="en-US" sz="1600" dirty="0"/>
              <a:t>To Access the THRE Webpage for more information on clinical research visit </a:t>
            </a:r>
            <a:r>
              <a:rPr lang="en-US" sz="1600" dirty="0">
                <a:hlinkClick r:id="rId2"/>
              </a:rPr>
              <a:t>https://www.texashealth.org/research</a:t>
            </a:r>
            <a:r>
              <a:rPr lang="en-US" sz="1600" dirty="0"/>
              <a:t>.</a:t>
            </a:r>
            <a:br>
              <a:rPr lang="en-US" sz="1600" dirty="0"/>
            </a:br>
            <a:endParaRPr lang="en-US" sz="1600" dirty="0"/>
          </a:p>
          <a:p>
            <a:r>
              <a:rPr lang="en-US" sz="1600" dirty="0"/>
              <a:t>International Council for Harmonization of Technical Requirements for Pharmaceuticals for Human Use, 2025 ICH E6(R3)</a:t>
            </a:r>
          </a:p>
        </p:txBody>
      </p:sp>
    </p:spTree>
    <p:extLst>
      <p:ext uri="{BB962C8B-B14F-4D97-AF65-F5344CB8AC3E}">
        <p14:creationId xmlns:p14="http://schemas.microsoft.com/office/powerpoint/2010/main" val="84959121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28650" y="368969"/>
            <a:ext cx="7886700" cy="5284448"/>
          </a:xfrm>
        </p:spPr>
        <p:txBody>
          <a:bodyPr>
            <a:normAutofit/>
          </a:bodyPr>
          <a:lstStyle/>
          <a:p>
            <a:pPr marL="0" marR="0" indent="0" algn="l">
              <a:lnSpc>
                <a:spcPct val="100000"/>
              </a:lnSpc>
              <a:spcBef>
                <a:spcPts val="0"/>
              </a:spcBef>
              <a:spcAft>
                <a:spcPts val="1200"/>
              </a:spcAft>
              <a:buNone/>
            </a:pPr>
            <a:r>
              <a:rPr lang="en-US" sz="1100" b="0" i="0" u="none" strike="noStrike" dirty="0">
                <a:solidFill>
                  <a:srgbClr val="000000"/>
                </a:solidFill>
                <a:effectLst/>
              </a:rPr>
              <a:t>This document is marked with a dated date and speaks only as of that dated date. Readers are cautioned not to assume that any information has been updated beyond the dated date except as to any portion of the document that expressly states that it constitutes an update concerning specific recent events occurring after the dated date of the document.  Any information contained in the portion of the document indicated to concern recent events speaks only as of its date.  TEXAS HEALTH RESOURCES (“THR”) expressly disclaims any duty to provide an update of any information contained in this document. The information contained in this document may include "forward looking statements" by using forward-looking words such as "may," "will," "should," "expects," "believes," "anticipates," "estimates," or others. You are cautioned that forward-looking statements are subject to a variety of uncertainties that could cause actual results to differ from the projected results. Those risks and uncertainties include general economic and business conditions, receipt of funding grants, and various other factors which are beyond our control.  Because we cannot predict all factors that may affect future decisions, actions, events, or financial circumstances, what actually happens may be different from what THR includes in forward-looking statements.  Information contained in the presentation is confidential and proprietary and its use is expressly limited to the S&amp;P Global Ratings’ update presentation.</a:t>
            </a:r>
          </a:p>
          <a:p>
            <a:pPr marL="0" marR="0" indent="0" algn="l">
              <a:lnSpc>
                <a:spcPct val="100000"/>
              </a:lnSpc>
              <a:spcBef>
                <a:spcPts val="0"/>
              </a:spcBef>
              <a:spcAft>
                <a:spcPts val="1200"/>
              </a:spcAft>
              <a:buNone/>
            </a:pPr>
            <a:r>
              <a:rPr lang="en-US" sz="1100" b="0" i="0" u="none" strike="noStrike" dirty="0">
                <a:solidFill>
                  <a:srgbClr val="000000"/>
                </a:solidFill>
                <a:effectLst/>
              </a:rPr>
              <a:t>INFORMATION CONTAINED IN THE PRESENTATION CAN NOT BE USED OR DISTRIBUTED TO ANY THIRD PARTY OR USED IN ANY REPORT WITHOUT THE WRITTEN CONSENT OF TEXAS HEALTH RESOURCES.</a:t>
            </a:r>
          </a:p>
        </p:txBody>
      </p:sp>
      <p:sp>
        <p:nvSpPr>
          <p:cNvPr id="4" name="Slide Number Placeholder 3"/>
          <p:cNvSpPr>
            <a:spLocks noGrp="1"/>
          </p:cNvSpPr>
          <p:nvPr>
            <p:ph type="sldNum" sz="quarter" idx="12"/>
          </p:nvPr>
        </p:nvSpPr>
        <p:spPr/>
        <p:txBody>
          <a:bodyPr/>
          <a:lstStyle/>
          <a:p>
            <a:fld id="{6FB6F467-9AF4-4D3A-8048-7038A589BD67}" type="slidenum">
              <a:rPr lang="en-US" smtClean="0"/>
              <a:pPr/>
              <a:t>2</a:t>
            </a:fld>
            <a:endParaRPr lang="en-US" dirty="0"/>
          </a:p>
        </p:txBody>
      </p:sp>
    </p:spTree>
    <p:extLst>
      <p:ext uri="{BB962C8B-B14F-4D97-AF65-F5344CB8AC3E}">
        <p14:creationId xmlns:p14="http://schemas.microsoft.com/office/powerpoint/2010/main" val="5784505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A92F40C-21B5-60A0-CEBF-0752E93191B4}"/>
            </a:ext>
          </a:extLst>
        </p:cNvPr>
        <p:cNvGrpSpPr/>
        <p:nvPr/>
      </p:nvGrpSpPr>
      <p:grpSpPr>
        <a:xfrm>
          <a:off x="0" y="0"/>
          <a:ext cx="0" cy="0"/>
          <a:chOff x="0" y="0"/>
          <a:chExt cx="0" cy="0"/>
        </a:xfrm>
      </p:grpSpPr>
      <p:sp>
        <p:nvSpPr>
          <p:cNvPr id="5" name="Title 8">
            <a:extLst>
              <a:ext uri="{FF2B5EF4-FFF2-40B4-BE49-F238E27FC236}">
                <a16:creationId xmlns:a16="http://schemas.microsoft.com/office/drawing/2014/main" id="{098F2FC5-D4CB-5847-0019-3EC126996051}"/>
              </a:ext>
            </a:extLst>
          </p:cNvPr>
          <p:cNvSpPr>
            <a:spLocks noGrp="1"/>
          </p:cNvSpPr>
          <p:nvPr>
            <p:ph type="title"/>
          </p:nvPr>
        </p:nvSpPr>
        <p:spPr>
          <a:xfrm>
            <a:off x="629840" y="457200"/>
            <a:ext cx="3106417" cy="1600200"/>
          </a:xfrm>
        </p:spPr>
        <p:txBody>
          <a:bodyPr anchor="b">
            <a:normAutofit/>
          </a:bodyPr>
          <a:lstStyle/>
          <a:p>
            <a:r>
              <a:rPr lang="en-US" b="1" dirty="0"/>
              <a:t>Internal Auditing at THR</a:t>
            </a:r>
            <a:endParaRPr lang="en-US" dirty="0"/>
          </a:p>
        </p:txBody>
      </p:sp>
      <p:sp>
        <p:nvSpPr>
          <p:cNvPr id="13" name="Text Placeholder 3">
            <a:extLst>
              <a:ext uri="{FF2B5EF4-FFF2-40B4-BE49-F238E27FC236}">
                <a16:creationId xmlns:a16="http://schemas.microsoft.com/office/drawing/2014/main" id="{46A0582E-86F8-A7CE-39D3-91AC787B2739}"/>
              </a:ext>
            </a:extLst>
          </p:cNvPr>
          <p:cNvSpPr>
            <a:spLocks noGrp="1"/>
          </p:cNvSpPr>
          <p:nvPr>
            <p:ph type="body" sz="half" idx="2"/>
          </p:nvPr>
        </p:nvSpPr>
        <p:spPr>
          <a:xfrm>
            <a:off x="629841" y="2057400"/>
            <a:ext cx="2949178" cy="3811588"/>
          </a:xfrm>
        </p:spPr>
        <p:txBody>
          <a:bodyPr/>
          <a:lstStyle/>
          <a:p>
            <a:r>
              <a:rPr lang="en-US" dirty="0"/>
              <a:t>Along with Clinical Trial monitoring that occurs for pharmaceutical and medical device trials, THR HRPPO has an internal auditing program. </a:t>
            </a:r>
          </a:p>
          <a:p>
            <a:r>
              <a:rPr lang="en-US" dirty="0"/>
              <a:t>This program audits any trial conducted at THR whether sponsored or investigator initiated.</a:t>
            </a:r>
          </a:p>
          <a:p>
            <a:r>
              <a:rPr lang="en-US" dirty="0"/>
              <a:t>The purpose of the audit is to evaluate the research processes and can identify areas where research practices can be improved.</a:t>
            </a:r>
          </a:p>
        </p:txBody>
      </p:sp>
      <p:sp>
        <p:nvSpPr>
          <p:cNvPr id="4" name="Slide Number Placeholder 3">
            <a:extLst>
              <a:ext uri="{FF2B5EF4-FFF2-40B4-BE49-F238E27FC236}">
                <a16:creationId xmlns:a16="http://schemas.microsoft.com/office/drawing/2014/main" id="{DD4C1C8F-23B0-DD8E-ACAF-C53024A8D6C4}"/>
              </a:ext>
            </a:extLst>
          </p:cNvPr>
          <p:cNvSpPr>
            <a:spLocks noGrp="1"/>
          </p:cNvSpPr>
          <p:nvPr>
            <p:ph type="sldNum" sz="quarter" idx="12"/>
          </p:nvPr>
        </p:nvSpPr>
        <p:spPr>
          <a:xfrm>
            <a:off x="8506685" y="6365903"/>
            <a:ext cx="421003" cy="280293"/>
          </a:xfrm>
        </p:spPr>
        <p:txBody>
          <a:bodyPr anchor="ctr">
            <a:normAutofit/>
          </a:bodyPr>
          <a:lstStyle/>
          <a:p>
            <a:pPr>
              <a:spcAft>
                <a:spcPts val="600"/>
              </a:spcAft>
            </a:pPr>
            <a:fld id="{6FB6F467-9AF4-4D3A-8048-7038A589BD67}" type="slidenum">
              <a:rPr lang="en-US" smtClean="0"/>
              <a:pPr>
                <a:spcAft>
                  <a:spcPts val="600"/>
                </a:spcAft>
              </a:pPr>
              <a:t>3</a:t>
            </a:fld>
            <a:endParaRPr lang="en-US"/>
          </a:p>
        </p:txBody>
      </p:sp>
      <p:graphicFrame>
        <p:nvGraphicFramePr>
          <p:cNvPr id="8" name="Content Placeholder 10">
            <a:extLst>
              <a:ext uri="{FF2B5EF4-FFF2-40B4-BE49-F238E27FC236}">
                <a16:creationId xmlns:a16="http://schemas.microsoft.com/office/drawing/2014/main" id="{D31B0C25-1D5C-61EC-8F4A-DD009847F39A}"/>
              </a:ext>
            </a:extLst>
          </p:cNvPr>
          <p:cNvGraphicFramePr>
            <a:graphicFrameLocks noGrp="1"/>
          </p:cNvGraphicFramePr>
          <p:nvPr>
            <p:ph idx="1"/>
            <p:extLst>
              <p:ext uri="{D42A27DB-BD31-4B8C-83A1-F6EECF244321}">
                <p14:modId xmlns:p14="http://schemas.microsoft.com/office/powerpoint/2010/main" val="911502042"/>
              </p:ext>
            </p:extLst>
          </p:nvPr>
        </p:nvGraphicFramePr>
        <p:xfrm>
          <a:off x="3887391" y="987426"/>
          <a:ext cx="4629150" cy="487362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45380505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63F50E92-BE1A-1F90-1F69-3744D5E0EB65}"/>
              </a:ext>
            </a:extLst>
          </p:cNvPr>
          <p:cNvSpPr>
            <a:spLocks noGrp="1"/>
          </p:cNvSpPr>
          <p:nvPr>
            <p:ph type="title"/>
          </p:nvPr>
        </p:nvSpPr>
        <p:spPr>
          <a:xfrm>
            <a:off x="628650" y="464321"/>
            <a:ext cx="7886700" cy="803274"/>
          </a:xfrm>
        </p:spPr>
        <p:txBody>
          <a:bodyPr anchor="ctr">
            <a:normAutofit fontScale="90000"/>
          </a:bodyPr>
          <a:lstStyle/>
          <a:p>
            <a:r>
              <a:rPr lang="en-US" b="1" dirty="0"/>
              <a:t>Monitoring </a:t>
            </a:r>
            <a:r>
              <a:rPr lang="en-US" dirty="0"/>
              <a:t>Auditing </a:t>
            </a:r>
            <a:r>
              <a:rPr lang="en-US" b="1" dirty="0"/>
              <a:t>and Reporting when doing Sponsored Trials</a:t>
            </a:r>
          </a:p>
        </p:txBody>
      </p:sp>
      <p:sp>
        <p:nvSpPr>
          <p:cNvPr id="4" name="Slide Number Placeholder 3">
            <a:extLst>
              <a:ext uri="{FF2B5EF4-FFF2-40B4-BE49-F238E27FC236}">
                <a16:creationId xmlns:a16="http://schemas.microsoft.com/office/drawing/2014/main" id="{EC8F5A9F-B238-E444-C96E-187BF0C1002C}"/>
              </a:ext>
            </a:extLst>
          </p:cNvPr>
          <p:cNvSpPr>
            <a:spLocks noGrp="1"/>
          </p:cNvSpPr>
          <p:nvPr>
            <p:ph type="sldNum" sz="quarter" idx="12"/>
          </p:nvPr>
        </p:nvSpPr>
        <p:spPr>
          <a:xfrm>
            <a:off x="8506685" y="6365903"/>
            <a:ext cx="421003" cy="280293"/>
          </a:xfrm>
        </p:spPr>
        <p:txBody>
          <a:bodyPr anchor="ctr">
            <a:normAutofit/>
          </a:bodyPr>
          <a:lstStyle/>
          <a:p>
            <a:pPr>
              <a:spcAft>
                <a:spcPts val="600"/>
              </a:spcAft>
            </a:pPr>
            <a:fld id="{6FB6F467-9AF4-4D3A-8048-7038A589BD67}" type="slidenum">
              <a:rPr lang="en-US" smtClean="0"/>
              <a:pPr>
                <a:spcAft>
                  <a:spcPts val="600"/>
                </a:spcAft>
              </a:pPr>
              <a:t>4</a:t>
            </a:fld>
            <a:endParaRPr lang="en-US"/>
          </a:p>
        </p:txBody>
      </p:sp>
      <p:graphicFrame>
        <p:nvGraphicFramePr>
          <p:cNvPr id="8" name="Text Placeholder 5">
            <a:extLst>
              <a:ext uri="{FF2B5EF4-FFF2-40B4-BE49-F238E27FC236}">
                <a16:creationId xmlns:a16="http://schemas.microsoft.com/office/drawing/2014/main" id="{582DA157-7A57-C2D6-5A9E-4BE0AFF32D05}"/>
              </a:ext>
            </a:extLst>
          </p:cNvPr>
          <p:cNvGraphicFramePr>
            <a:graphicFrameLocks noGrp="1"/>
          </p:cNvGraphicFramePr>
          <p:nvPr>
            <p:ph idx="1"/>
            <p:extLst>
              <p:ext uri="{D42A27DB-BD31-4B8C-83A1-F6EECF244321}">
                <p14:modId xmlns:p14="http://schemas.microsoft.com/office/powerpoint/2010/main" val="2102478307"/>
              </p:ext>
            </p:extLst>
          </p:nvPr>
        </p:nvGraphicFramePr>
        <p:xfrm>
          <a:off x="628650" y="1457325"/>
          <a:ext cx="7886700" cy="419609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07298430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chor="b">
            <a:normAutofit fontScale="90000"/>
          </a:bodyPr>
          <a:lstStyle/>
          <a:p>
            <a:r>
              <a:rPr lang="en-US" dirty="0"/>
              <a:t>Monitoring Auditing and Reporting when doing Sponsored Trials	</a:t>
            </a:r>
          </a:p>
        </p:txBody>
      </p:sp>
      <p:graphicFrame>
        <p:nvGraphicFramePr>
          <p:cNvPr id="8" name="Content Placeholder 2">
            <a:extLst>
              <a:ext uri="{FF2B5EF4-FFF2-40B4-BE49-F238E27FC236}">
                <a16:creationId xmlns:a16="http://schemas.microsoft.com/office/drawing/2014/main" id="{646EF71D-0FCA-C0F7-F565-A372140897A1}"/>
              </a:ext>
            </a:extLst>
          </p:cNvPr>
          <p:cNvGraphicFramePr>
            <a:graphicFrameLocks noGrp="1"/>
          </p:cNvGraphicFramePr>
          <p:nvPr>
            <p:ph idx="1"/>
            <p:extLst>
              <p:ext uri="{D42A27DB-BD31-4B8C-83A1-F6EECF244321}">
                <p14:modId xmlns:p14="http://schemas.microsoft.com/office/powerpoint/2010/main" val="2463889949"/>
              </p:ext>
            </p:extLst>
          </p:nvPr>
        </p:nvGraphicFramePr>
        <p:xfrm>
          <a:off x="628650" y="1457325"/>
          <a:ext cx="7886700" cy="41957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Slide Number Placeholder 3"/>
          <p:cNvSpPr>
            <a:spLocks noGrp="1"/>
          </p:cNvSpPr>
          <p:nvPr>
            <p:ph type="sldNum" sz="quarter" idx="12"/>
          </p:nvPr>
        </p:nvSpPr>
        <p:spPr/>
        <p:txBody>
          <a:bodyPr anchor="ctr">
            <a:normAutofit/>
          </a:bodyPr>
          <a:lstStyle/>
          <a:p>
            <a:pPr>
              <a:spcAft>
                <a:spcPts val="600"/>
              </a:spcAft>
            </a:pPr>
            <a:fld id="{6FB6F467-9AF4-4D3A-8048-7038A589BD67}" type="slidenum">
              <a:rPr lang="en-US" smtClean="0"/>
              <a:pPr>
                <a:spcAft>
                  <a:spcPts val="600"/>
                </a:spcAft>
              </a:pPr>
              <a:t>5</a:t>
            </a:fld>
            <a:endParaRPr lang="en-US"/>
          </a:p>
        </p:txBody>
      </p:sp>
    </p:spTree>
    <p:extLst>
      <p:ext uri="{BB962C8B-B14F-4D97-AF65-F5344CB8AC3E}">
        <p14:creationId xmlns:p14="http://schemas.microsoft.com/office/powerpoint/2010/main" val="24134374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2D0C0B-AA84-CA5A-1817-701CD82632A0}"/>
              </a:ext>
            </a:extLst>
          </p:cNvPr>
          <p:cNvSpPr>
            <a:spLocks noGrp="1"/>
          </p:cNvSpPr>
          <p:nvPr>
            <p:ph type="title"/>
          </p:nvPr>
        </p:nvSpPr>
        <p:spPr>
          <a:xfrm>
            <a:off x="628650" y="464321"/>
            <a:ext cx="7886700" cy="803274"/>
          </a:xfrm>
        </p:spPr>
        <p:txBody>
          <a:bodyPr anchor="ctr">
            <a:normAutofit fontScale="90000"/>
          </a:bodyPr>
          <a:lstStyle/>
          <a:p>
            <a:r>
              <a:rPr lang="en-US" b="1" dirty="0"/>
              <a:t>Monitoring </a:t>
            </a:r>
            <a:r>
              <a:rPr lang="en-US" dirty="0"/>
              <a:t>Auditing </a:t>
            </a:r>
            <a:r>
              <a:rPr lang="en-US" b="1" dirty="0"/>
              <a:t>and Reporting when doing Sponsored Trials	 </a:t>
            </a:r>
            <a:endParaRPr lang="en-US" dirty="0"/>
          </a:p>
        </p:txBody>
      </p:sp>
      <p:sp>
        <p:nvSpPr>
          <p:cNvPr id="4" name="Slide Number Placeholder 3">
            <a:extLst>
              <a:ext uri="{FF2B5EF4-FFF2-40B4-BE49-F238E27FC236}">
                <a16:creationId xmlns:a16="http://schemas.microsoft.com/office/drawing/2014/main" id="{A7462133-39A6-7AAF-21F9-E754DD55A125}"/>
              </a:ext>
            </a:extLst>
          </p:cNvPr>
          <p:cNvSpPr>
            <a:spLocks noGrp="1"/>
          </p:cNvSpPr>
          <p:nvPr>
            <p:ph type="sldNum" sz="quarter" idx="12"/>
          </p:nvPr>
        </p:nvSpPr>
        <p:spPr>
          <a:xfrm>
            <a:off x="8506685" y="6365903"/>
            <a:ext cx="421003" cy="280293"/>
          </a:xfrm>
        </p:spPr>
        <p:txBody>
          <a:bodyPr anchor="ctr">
            <a:normAutofit/>
          </a:bodyPr>
          <a:lstStyle/>
          <a:p>
            <a:pPr>
              <a:spcAft>
                <a:spcPts val="600"/>
              </a:spcAft>
            </a:pPr>
            <a:fld id="{6FB6F467-9AF4-4D3A-8048-7038A589BD67}" type="slidenum">
              <a:rPr lang="en-US" smtClean="0"/>
              <a:pPr>
                <a:spcAft>
                  <a:spcPts val="600"/>
                </a:spcAft>
              </a:pPr>
              <a:t>6</a:t>
            </a:fld>
            <a:endParaRPr lang="en-US"/>
          </a:p>
        </p:txBody>
      </p:sp>
      <p:graphicFrame>
        <p:nvGraphicFramePr>
          <p:cNvPr id="11" name="Content Placeholder 2">
            <a:extLst>
              <a:ext uri="{FF2B5EF4-FFF2-40B4-BE49-F238E27FC236}">
                <a16:creationId xmlns:a16="http://schemas.microsoft.com/office/drawing/2014/main" id="{769599EC-705C-736C-7654-27DC2DDEF974}"/>
              </a:ext>
            </a:extLst>
          </p:cNvPr>
          <p:cNvGraphicFramePr>
            <a:graphicFrameLocks noGrp="1"/>
          </p:cNvGraphicFramePr>
          <p:nvPr>
            <p:ph idx="1"/>
            <p:extLst>
              <p:ext uri="{D42A27DB-BD31-4B8C-83A1-F6EECF244321}">
                <p14:modId xmlns:p14="http://schemas.microsoft.com/office/powerpoint/2010/main" val="1279385186"/>
              </p:ext>
            </p:extLst>
          </p:nvPr>
        </p:nvGraphicFramePr>
        <p:xfrm>
          <a:off x="628650" y="1457325"/>
          <a:ext cx="7886700" cy="419609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56302006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8">
            <a:extLst>
              <a:ext uri="{FF2B5EF4-FFF2-40B4-BE49-F238E27FC236}">
                <a16:creationId xmlns:a16="http://schemas.microsoft.com/office/drawing/2014/main" id="{79C8B698-F63B-4FCE-4AC6-535F2B0F813E}"/>
              </a:ext>
            </a:extLst>
          </p:cNvPr>
          <p:cNvSpPr>
            <a:spLocks noGrp="1"/>
          </p:cNvSpPr>
          <p:nvPr>
            <p:ph type="title"/>
          </p:nvPr>
        </p:nvSpPr>
        <p:spPr>
          <a:xfrm>
            <a:off x="628650" y="464321"/>
            <a:ext cx="7886700" cy="803274"/>
          </a:xfrm>
        </p:spPr>
        <p:txBody>
          <a:bodyPr anchor="ctr">
            <a:normAutofit/>
          </a:bodyPr>
          <a:lstStyle/>
          <a:p>
            <a:r>
              <a:rPr lang="en-US" b="1" dirty="0"/>
              <a:t>Site Qualification Visits Reports</a:t>
            </a:r>
            <a:endParaRPr lang="en-US" dirty="0"/>
          </a:p>
        </p:txBody>
      </p:sp>
      <p:sp>
        <p:nvSpPr>
          <p:cNvPr id="4" name="Slide Number Placeholder 3">
            <a:extLst>
              <a:ext uri="{FF2B5EF4-FFF2-40B4-BE49-F238E27FC236}">
                <a16:creationId xmlns:a16="http://schemas.microsoft.com/office/drawing/2014/main" id="{ABCC333F-CBB5-B7A1-E251-E8E10AFE1DC0}"/>
              </a:ext>
            </a:extLst>
          </p:cNvPr>
          <p:cNvSpPr>
            <a:spLocks noGrp="1"/>
          </p:cNvSpPr>
          <p:nvPr>
            <p:ph type="sldNum" sz="quarter" idx="12"/>
          </p:nvPr>
        </p:nvSpPr>
        <p:spPr>
          <a:xfrm>
            <a:off x="8506685" y="6365903"/>
            <a:ext cx="421003" cy="280293"/>
          </a:xfrm>
        </p:spPr>
        <p:txBody>
          <a:bodyPr anchor="ctr">
            <a:normAutofit/>
          </a:bodyPr>
          <a:lstStyle/>
          <a:p>
            <a:pPr>
              <a:spcAft>
                <a:spcPts val="600"/>
              </a:spcAft>
            </a:pPr>
            <a:fld id="{6FB6F467-9AF4-4D3A-8048-7038A589BD67}" type="slidenum">
              <a:rPr lang="en-US" smtClean="0"/>
              <a:pPr>
                <a:spcAft>
                  <a:spcPts val="600"/>
                </a:spcAft>
              </a:pPr>
              <a:t>7</a:t>
            </a:fld>
            <a:endParaRPr lang="en-US"/>
          </a:p>
        </p:txBody>
      </p:sp>
      <p:graphicFrame>
        <p:nvGraphicFramePr>
          <p:cNvPr id="10" name="Content Placeholder 10">
            <a:extLst>
              <a:ext uri="{FF2B5EF4-FFF2-40B4-BE49-F238E27FC236}">
                <a16:creationId xmlns:a16="http://schemas.microsoft.com/office/drawing/2014/main" id="{D499E82E-AB9D-8617-6E41-83C970C2BC58}"/>
              </a:ext>
            </a:extLst>
          </p:cNvPr>
          <p:cNvGraphicFramePr>
            <a:graphicFrameLocks noGrp="1"/>
          </p:cNvGraphicFramePr>
          <p:nvPr>
            <p:ph idx="1"/>
            <p:extLst>
              <p:ext uri="{D42A27DB-BD31-4B8C-83A1-F6EECF244321}">
                <p14:modId xmlns:p14="http://schemas.microsoft.com/office/powerpoint/2010/main" val="3261920086"/>
              </p:ext>
            </p:extLst>
          </p:nvPr>
        </p:nvGraphicFramePr>
        <p:xfrm>
          <a:off x="628650" y="1457325"/>
          <a:ext cx="7886700" cy="419609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71089913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8">
            <a:extLst>
              <a:ext uri="{FF2B5EF4-FFF2-40B4-BE49-F238E27FC236}">
                <a16:creationId xmlns:a16="http://schemas.microsoft.com/office/drawing/2014/main" id="{A6BFF8AF-070B-6F20-31BA-8A3582DAD645}"/>
              </a:ext>
            </a:extLst>
          </p:cNvPr>
          <p:cNvSpPr>
            <a:spLocks noGrp="1"/>
          </p:cNvSpPr>
          <p:nvPr>
            <p:ph type="title"/>
          </p:nvPr>
        </p:nvSpPr>
        <p:spPr>
          <a:xfrm>
            <a:off x="628650" y="464321"/>
            <a:ext cx="7886700" cy="803274"/>
          </a:xfrm>
        </p:spPr>
        <p:txBody>
          <a:bodyPr anchor="ctr">
            <a:normAutofit/>
          </a:bodyPr>
          <a:lstStyle/>
          <a:p>
            <a:r>
              <a:rPr lang="en-US" b="1" dirty="0"/>
              <a:t>Audits explained</a:t>
            </a:r>
            <a:endParaRPr lang="en-US" dirty="0"/>
          </a:p>
        </p:txBody>
      </p:sp>
      <p:sp>
        <p:nvSpPr>
          <p:cNvPr id="4" name="Slide Number Placeholder 3">
            <a:extLst>
              <a:ext uri="{FF2B5EF4-FFF2-40B4-BE49-F238E27FC236}">
                <a16:creationId xmlns:a16="http://schemas.microsoft.com/office/drawing/2014/main" id="{456CA61D-7FFB-FE56-F20C-CF9760F8777C}"/>
              </a:ext>
            </a:extLst>
          </p:cNvPr>
          <p:cNvSpPr>
            <a:spLocks noGrp="1"/>
          </p:cNvSpPr>
          <p:nvPr>
            <p:ph type="sldNum" sz="quarter" idx="12"/>
          </p:nvPr>
        </p:nvSpPr>
        <p:spPr>
          <a:xfrm>
            <a:off x="8506685" y="6365903"/>
            <a:ext cx="421003" cy="280293"/>
          </a:xfrm>
        </p:spPr>
        <p:txBody>
          <a:bodyPr anchor="ctr">
            <a:normAutofit/>
          </a:bodyPr>
          <a:lstStyle/>
          <a:p>
            <a:pPr>
              <a:spcAft>
                <a:spcPts val="600"/>
              </a:spcAft>
            </a:pPr>
            <a:fld id="{6FB6F467-9AF4-4D3A-8048-7038A589BD67}" type="slidenum">
              <a:rPr lang="en-US" smtClean="0"/>
              <a:pPr>
                <a:spcAft>
                  <a:spcPts val="600"/>
                </a:spcAft>
              </a:pPr>
              <a:t>8</a:t>
            </a:fld>
            <a:endParaRPr lang="en-US"/>
          </a:p>
        </p:txBody>
      </p:sp>
      <p:graphicFrame>
        <p:nvGraphicFramePr>
          <p:cNvPr id="9" name="Content Placeholder 10">
            <a:extLst>
              <a:ext uri="{FF2B5EF4-FFF2-40B4-BE49-F238E27FC236}">
                <a16:creationId xmlns:a16="http://schemas.microsoft.com/office/drawing/2014/main" id="{1C2A5305-E472-D4F7-DD8F-BFB4F7E49DF0}"/>
              </a:ext>
            </a:extLst>
          </p:cNvPr>
          <p:cNvGraphicFramePr>
            <a:graphicFrameLocks noGrp="1"/>
          </p:cNvGraphicFramePr>
          <p:nvPr>
            <p:ph idx="1"/>
            <p:extLst>
              <p:ext uri="{D42A27DB-BD31-4B8C-83A1-F6EECF244321}">
                <p14:modId xmlns:p14="http://schemas.microsoft.com/office/powerpoint/2010/main" val="4270021377"/>
              </p:ext>
            </p:extLst>
          </p:nvPr>
        </p:nvGraphicFramePr>
        <p:xfrm>
          <a:off x="628650" y="1457325"/>
          <a:ext cx="7886700" cy="419609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28027470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8">
            <a:extLst>
              <a:ext uri="{FF2B5EF4-FFF2-40B4-BE49-F238E27FC236}">
                <a16:creationId xmlns:a16="http://schemas.microsoft.com/office/drawing/2014/main" id="{EEE54F4D-72F7-43DE-9CDF-5946765F82EE}"/>
              </a:ext>
            </a:extLst>
          </p:cNvPr>
          <p:cNvSpPr>
            <a:spLocks noGrp="1"/>
          </p:cNvSpPr>
          <p:nvPr>
            <p:ph type="title"/>
          </p:nvPr>
        </p:nvSpPr>
        <p:spPr>
          <a:xfrm>
            <a:off x="628650" y="464321"/>
            <a:ext cx="7886700" cy="803274"/>
          </a:xfrm>
        </p:spPr>
        <p:txBody>
          <a:bodyPr anchor="ctr">
            <a:normAutofit/>
          </a:bodyPr>
          <a:lstStyle/>
          <a:p>
            <a:r>
              <a:rPr lang="en-US" dirty="0"/>
              <a:t>A Typical Audit Plan</a:t>
            </a:r>
          </a:p>
        </p:txBody>
      </p:sp>
      <p:sp>
        <p:nvSpPr>
          <p:cNvPr id="4" name="Slide Number Placeholder 3">
            <a:extLst>
              <a:ext uri="{FF2B5EF4-FFF2-40B4-BE49-F238E27FC236}">
                <a16:creationId xmlns:a16="http://schemas.microsoft.com/office/drawing/2014/main" id="{7FF3716F-9A57-3C63-15AD-EAD4056BAB06}"/>
              </a:ext>
            </a:extLst>
          </p:cNvPr>
          <p:cNvSpPr>
            <a:spLocks noGrp="1"/>
          </p:cNvSpPr>
          <p:nvPr>
            <p:ph type="sldNum" sz="quarter" idx="12"/>
          </p:nvPr>
        </p:nvSpPr>
        <p:spPr>
          <a:xfrm>
            <a:off x="8506685" y="6365903"/>
            <a:ext cx="421003" cy="280293"/>
          </a:xfrm>
        </p:spPr>
        <p:txBody>
          <a:bodyPr anchor="ctr">
            <a:normAutofit/>
          </a:bodyPr>
          <a:lstStyle/>
          <a:p>
            <a:pPr>
              <a:spcAft>
                <a:spcPts val="600"/>
              </a:spcAft>
            </a:pPr>
            <a:fld id="{6FB6F467-9AF4-4D3A-8048-7038A589BD67}" type="slidenum">
              <a:rPr lang="en-US" smtClean="0"/>
              <a:pPr>
                <a:spcAft>
                  <a:spcPts val="600"/>
                </a:spcAft>
              </a:pPr>
              <a:t>9</a:t>
            </a:fld>
            <a:endParaRPr lang="en-US"/>
          </a:p>
        </p:txBody>
      </p:sp>
      <p:graphicFrame>
        <p:nvGraphicFramePr>
          <p:cNvPr id="14" name="Content Placeholder 10">
            <a:extLst>
              <a:ext uri="{FF2B5EF4-FFF2-40B4-BE49-F238E27FC236}">
                <a16:creationId xmlns:a16="http://schemas.microsoft.com/office/drawing/2014/main" id="{4C824D07-8D70-1584-59D9-8217DD12321D}"/>
              </a:ext>
            </a:extLst>
          </p:cNvPr>
          <p:cNvGraphicFramePr>
            <a:graphicFrameLocks noGrp="1"/>
          </p:cNvGraphicFramePr>
          <p:nvPr>
            <p:ph idx="1"/>
            <p:extLst>
              <p:ext uri="{D42A27DB-BD31-4B8C-83A1-F6EECF244321}">
                <p14:modId xmlns:p14="http://schemas.microsoft.com/office/powerpoint/2010/main" val="3845142518"/>
              </p:ext>
            </p:extLst>
          </p:nvPr>
        </p:nvGraphicFramePr>
        <p:xfrm>
          <a:off x="628650" y="1457325"/>
          <a:ext cx="7886700" cy="419609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638773971"/>
      </p:ext>
    </p:extLst>
  </p:cSld>
  <p:clrMapOvr>
    <a:masterClrMapping/>
  </p:clrMapOvr>
</p:sld>
</file>

<file path=ppt/theme/theme1.xml><?xml version="1.0" encoding="utf-8"?>
<a:theme xmlns:a="http://schemas.openxmlformats.org/drawingml/2006/main" name="Office Theme">
  <a:themeElements>
    <a:clrScheme name="Office Them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bg1"/>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custClrLst>
    <a:custClr name="TH Green">
      <a:srgbClr val="009543"/>
    </a:custClr>
    <a:custClr name="TH Blue">
      <a:srgbClr val="003798"/>
    </a:custClr>
    <a:custClr name="Lime">
      <a:srgbClr val="54B948"/>
    </a:custClr>
    <a:custClr name="Soft Blue">
      <a:srgbClr val="0077C8"/>
    </a:custClr>
    <a:custClr name="Orange">
      <a:srgbClr val="FF8200"/>
    </a:custClr>
    <a:custClr name="Bright Blue">
      <a:srgbClr val="00A9CE"/>
    </a:custClr>
    <a:custClr name="Gold">
      <a:srgbClr val="FFB81C"/>
    </a:custClr>
    <a:custClr name="Pink">
      <a:srgbClr val="E31C79"/>
    </a:custClr>
    <a:custClr name="Teal">
      <a:srgbClr val="00A499"/>
    </a:custClr>
  </a:custClrLst>
  <a:extLst>
    <a:ext uri="{05A4C25C-085E-4340-85A3-A5531E510DB2}">
      <thm15:themeFamily xmlns:thm15="http://schemas.microsoft.com/office/thememl/2012/main" name="Office Theme" id="{27D7E476-B4AC-40D2-BCCC-6339A0BFE984}" vid="{A9F43860-CDAA-4D9A-8396-120C3C96BF5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1800</TotalTime>
  <Words>1246</Words>
  <Application>Microsoft Office PowerPoint</Application>
  <PresentationFormat>On-screen Show (4:3)</PresentationFormat>
  <Paragraphs>65</Paragraphs>
  <Slides>11</Slides>
  <Notes>0</Notes>
  <HiddenSlides>0</HiddenSlides>
  <MMClips>0</MMClips>
  <ScaleCrop>false</ScaleCrop>
  <HeadingPairs>
    <vt:vector size="6" baseType="variant">
      <vt:variant>
        <vt:lpstr>Fonts Used</vt:lpstr>
      </vt:variant>
      <vt:variant>
        <vt:i4>1</vt:i4>
      </vt:variant>
      <vt:variant>
        <vt:lpstr>Theme</vt:lpstr>
      </vt:variant>
      <vt:variant>
        <vt:i4>1</vt:i4>
      </vt:variant>
      <vt:variant>
        <vt:lpstr>Slide Titles</vt:lpstr>
      </vt:variant>
      <vt:variant>
        <vt:i4>11</vt:i4>
      </vt:variant>
    </vt:vector>
  </HeadingPairs>
  <TitlesOfParts>
    <vt:vector size="13" baseType="lpstr">
      <vt:lpstr>Arial</vt:lpstr>
      <vt:lpstr>Office Theme</vt:lpstr>
      <vt:lpstr>Monitoring Auditing and Reporting</vt:lpstr>
      <vt:lpstr>PowerPoint Presentation</vt:lpstr>
      <vt:lpstr>Internal Auditing at THR</vt:lpstr>
      <vt:lpstr>Monitoring Auditing and Reporting when doing Sponsored Trials</vt:lpstr>
      <vt:lpstr>Monitoring Auditing and Reporting when doing Sponsored Trials </vt:lpstr>
      <vt:lpstr>Monitoring Auditing and Reporting when doing Sponsored Trials  </vt:lpstr>
      <vt:lpstr>Site Qualification Visits Reports</vt:lpstr>
      <vt:lpstr>Audits explained</vt:lpstr>
      <vt:lpstr>A Typical Audit Plan</vt:lpstr>
      <vt:lpstr>Other Reports that Occur during a Trial:</vt:lpstr>
      <vt:lpstr>Resources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ACER</dc:creator>
  <cp:lastModifiedBy>Urbina, Margie</cp:lastModifiedBy>
  <cp:revision>52</cp:revision>
  <dcterms:created xsi:type="dcterms:W3CDTF">2019-10-14T09:09:27Z</dcterms:created>
  <dcterms:modified xsi:type="dcterms:W3CDTF">2025-08-01T21:43:51Z</dcterms:modified>
</cp:coreProperties>
</file>